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sldIdLst>
    <p:sldId id="257" r:id="rId3"/>
    <p:sldId id="291" r:id="rId4"/>
    <p:sldId id="503" r:id="rId5"/>
    <p:sldId id="529" r:id="rId6"/>
    <p:sldId id="532" r:id="rId7"/>
    <p:sldId id="531" r:id="rId8"/>
    <p:sldId id="530" r:id="rId9"/>
    <p:sldId id="533" r:id="rId10"/>
    <p:sldId id="522" r:id="rId11"/>
    <p:sldId id="527" r:id="rId12"/>
    <p:sldId id="524" r:id="rId13"/>
    <p:sldId id="528" r:id="rId14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66"/>
    <a:srgbClr val="FF2F2F"/>
    <a:srgbClr val="FF4F4F"/>
    <a:srgbClr val="FF3737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3846" autoAdjust="0"/>
    <p:restoredTop sz="86380" autoAdjust="0"/>
  </p:normalViewPr>
  <p:slideViewPr>
    <p:cSldViewPr>
      <p:cViewPr varScale="1">
        <p:scale>
          <a:sx n="77" d="100"/>
          <a:sy n="77" d="100"/>
        </p:scale>
        <p:origin x="-108" y="-4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A2408-F275-469D-AC22-9206F89D2B3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2C41A-CA58-4656-BAB1-C84CA4150E1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54182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9218" name="Shape 8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18434" name="Shape 12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1106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1023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847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Resim" descr="powerpoint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652120" y="2679762"/>
            <a:ext cx="3491880" cy="118813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D7852-F15B-4354-81FB-6F4B645FD913}" type="datetime1">
              <a:rPr lang="tr-TR"/>
              <a:pPr>
                <a:defRPr/>
              </a:pPr>
              <a:t>13.09.2019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3A61E-E0F5-4105-AD9C-32D66CB47E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98141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C05582-2A6E-40C4-9412-36B980FA2FA3}" type="datetime1">
              <a:rPr lang="tr-TR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F7484-F900-466A-A9FB-4F3818696FC3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81494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4CBCDA-581D-4BCF-AC74-08D656E4AD6F}" type="datetime1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F7511-D888-492E-A1E4-AFA512543B6F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8290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515C48-97AB-4682-8A9E-8523EDEB8EE8}" type="datetime1">
              <a:rPr lang="tr-TR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414D-4C6F-4CB3-9FE4-3F23D08C1C1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0736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73936-AC9D-436C-99DE-767BF5A04BDF}" type="datetime1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25368-C220-4BB1-A0B7-1A99853AE5B4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263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EB628A-2631-4648-8141-62F6E7EFB842}" type="datetime1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93869-E13C-45F2-BA93-C001722F8FED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0041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523CF2-2206-469A-B83E-C3CD222249B6}" type="datetime1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4E6F7-FA6C-4030-93B5-2F36E0DCA2C0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6096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20FFBB-053C-47AC-9F33-CC9AE926C8BD}" type="datetime1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A493FF-925C-44EB-B028-FA7B4EDE90FF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446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09622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84EA36-AA3D-48A1-AC26-0776C5CF00BA}" type="datetime1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EB76F8-FCF1-4028-9F62-D0D07DD51F5A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0108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E15CBD-77E4-4CFC-B37C-509DD5359D26}" type="datetime1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pPr>
              <a:defRPr/>
            </a:pPr>
            <a:fld id="{29128444-8AF5-48F4-B80F-35CE95EB3500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39011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426735-097B-4EDF-96D5-842FC965EF19}" type="datetime1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65B3C-058E-4E44-B9C1-72A40CDD3000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4732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F5F8D-488C-42A1-BF43-3A8C98E40715}" type="datetime1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9FC5C-22C8-4581-A603-D8F385DF3CDD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15310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Resim" descr="powerpoint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652120" y="2679762"/>
            <a:ext cx="3491880" cy="118813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D7852-F15B-4354-81FB-6F4B645FD913}" type="datetime1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3A61E-E0F5-4105-AD9C-32D66CB47E09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02580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5"/>
          <p:cNvSpPr>
            <a:spLocks/>
          </p:cNvSpPr>
          <p:nvPr/>
        </p:nvSpPr>
        <p:spPr bwMode="auto">
          <a:xfrm>
            <a:off x="7415213" y="1"/>
            <a:ext cx="1555750" cy="6127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>
              <a:cxn ang="0">
                <a:pos x="510" y="607"/>
              </a:cxn>
              <a:cxn ang="0">
                <a:pos x="980" y="0"/>
              </a:cxn>
              <a:cxn ang="0">
                <a:pos x="470" y="0"/>
              </a:cxn>
              <a:cxn ang="0">
                <a:pos x="0" y="607"/>
              </a:cxn>
              <a:cxn ang="0">
                <a:pos x="510" y="607"/>
              </a:cxn>
              <a:cxn ang="0">
                <a:pos x="510" y="607"/>
              </a:cxn>
            </a:cxnLst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5" name="Shape 46"/>
          <p:cNvSpPr>
            <a:spLocks/>
          </p:cNvSpPr>
          <p:nvPr/>
        </p:nvSpPr>
        <p:spPr bwMode="auto">
          <a:xfrm>
            <a:off x="8397877" y="1309688"/>
            <a:ext cx="746125" cy="611187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470" y="0"/>
              </a:cxn>
              <a:cxn ang="0">
                <a:pos x="0" y="605"/>
              </a:cxn>
              <a:cxn ang="0">
                <a:pos x="470" y="605"/>
              </a:cxn>
              <a:cxn ang="0">
                <a:pos x="470" y="0"/>
              </a:cxn>
            </a:cxnLst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6" name="Shape 47"/>
          <p:cNvSpPr>
            <a:spLocks/>
          </p:cNvSpPr>
          <p:nvPr/>
        </p:nvSpPr>
        <p:spPr bwMode="auto">
          <a:xfrm>
            <a:off x="8397877" y="1920875"/>
            <a:ext cx="746125" cy="6096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0" y="0"/>
              </a:cxn>
              <a:cxn ang="0">
                <a:pos x="470" y="605"/>
              </a:cxn>
              <a:cxn ang="0">
                <a:pos x="470" y="0"/>
              </a:cxn>
              <a:cxn ang="0">
                <a:pos x="0" y="0"/>
              </a:cxn>
            </a:cxnLst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7" name="Shape 48"/>
          <p:cNvSpPr>
            <a:spLocks/>
          </p:cNvSpPr>
          <p:nvPr/>
        </p:nvSpPr>
        <p:spPr bwMode="auto">
          <a:xfrm>
            <a:off x="7415213" y="612775"/>
            <a:ext cx="1555750" cy="609600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>
              <a:cxn ang="0">
                <a:pos x="510" y="0"/>
              </a:cxn>
              <a:cxn ang="0">
                <a:pos x="980" y="605"/>
              </a:cxn>
              <a:cxn ang="0">
                <a:pos x="470" y="605"/>
              </a:cxn>
              <a:cxn ang="0">
                <a:pos x="0" y="0"/>
              </a:cxn>
              <a:cxn ang="0">
                <a:pos x="510" y="0"/>
              </a:cxn>
              <a:cxn ang="0">
                <a:pos x="510" y="0"/>
              </a:cxn>
            </a:cxnLst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69"/>
          <p:cNvSpPr>
            <a:spLocks/>
          </p:cNvSpPr>
          <p:nvPr/>
        </p:nvSpPr>
        <p:spPr bwMode="auto">
          <a:xfrm>
            <a:off x="3175" y="2614613"/>
            <a:ext cx="635000" cy="611187"/>
          </a:xfrm>
          <a:custGeom>
            <a:avLst/>
            <a:gdLst>
              <a:gd name="T0" fmla="*/ 0 w 400"/>
              <a:gd name="T1" fmla="*/ 0 h 514"/>
              <a:gd name="T2" fmla="*/ 400 w 400"/>
              <a:gd name="T3" fmla="*/ 514 h 514"/>
            </a:gdLst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514"/>
              </a:cxn>
              <a:cxn ang="0">
                <a:pos x="400" y="514"/>
              </a:cxn>
              <a:cxn ang="0">
                <a:pos x="2" y="0"/>
              </a:cxn>
            </a:cxnLst>
            <a:rect l="T0" t="T1" r="T2" b="T3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4" name="Shape 70"/>
          <p:cNvSpPr>
            <a:spLocks/>
          </p:cNvSpPr>
          <p:nvPr/>
        </p:nvSpPr>
        <p:spPr bwMode="auto">
          <a:xfrm>
            <a:off x="3175" y="322580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0"/>
              </a:cxn>
              <a:cxn ang="0">
                <a:pos x="0" y="0"/>
              </a:cxn>
              <a:cxn ang="0">
                <a:pos x="0" y="512"/>
              </a:cxn>
              <a:cxn ang="0">
                <a:pos x="2" y="512"/>
              </a:cxn>
              <a:cxn ang="0">
                <a:pos x="400" y="0"/>
              </a:cxn>
            </a:cxnLst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5" name="Shape 71"/>
          <p:cNvSpPr>
            <a:spLocks/>
          </p:cNvSpPr>
          <p:nvPr/>
        </p:nvSpPr>
        <p:spPr bwMode="auto">
          <a:xfrm>
            <a:off x="152402" y="45339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0"/>
              </a:cxn>
              <a:cxn ang="0">
                <a:pos x="0" y="512"/>
              </a:cxn>
              <a:cxn ang="0">
                <a:pos x="432" y="512"/>
              </a:cxn>
              <a:cxn ang="0">
                <a:pos x="830" y="0"/>
              </a:cxn>
              <a:cxn ang="0">
                <a:pos x="398" y="0"/>
              </a:cxn>
            </a:cxnLst>
            <a:rect l="T0" t="T1" r="T2" b="T3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6" name="Shape 72"/>
          <p:cNvSpPr>
            <a:spLocks/>
          </p:cNvSpPr>
          <p:nvPr/>
        </p:nvSpPr>
        <p:spPr bwMode="auto">
          <a:xfrm>
            <a:off x="152402" y="39243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512"/>
              </a:cxn>
              <a:cxn ang="0">
                <a:pos x="830" y="512"/>
              </a:cxn>
              <a:cxn ang="0">
                <a:pos x="432" y="0"/>
              </a:cxn>
              <a:cxn ang="0">
                <a:pos x="0" y="0"/>
              </a:cxn>
              <a:cxn ang="0">
                <a:pos x="398" y="512"/>
              </a:cxn>
            </a:cxnLst>
            <a:rect l="T0" t="T1" r="T2" b="T3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7" name="Shape 73"/>
          <p:cNvSpPr>
            <a:spLocks/>
          </p:cNvSpPr>
          <p:nvPr/>
        </p:nvSpPr>
        <p:spPr bwMode="auto">
          <a:xfrm>
            <a:off x="7415213" y="1"/>
            <a:ext cx="1555750" cy="6127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>
              <a:cxn ang="0">
                <a:pos x="510" y="607"/>
              </a:cxn>
              <a:cxn ang="0">
                <a:pos x="980" y="0"/>
              </a:cxn>
              <a:cxn ang="0">
                <a:pos x="470" y="0"/>
              </a:cxn>
              <a:cxn ang="0">
                <a:pos x="0" y="607"/>
              </a:cxn>
              <a:cxn ang="0">
                <a:pos x="510" y="607"/>
              </a:cxn>
              <a:cxn ang="0">
                <a:pos x="510" y="607"/>
              </a:cxn>
            </a:cxnLst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8" name="Shape 74"/>
          <p:cNvSpPr>
            <a:spLocks/>
          </p:cNvSpPr>
          <p:nvPr/>
        </p:nvSpPr>
        <p:spPr bwMode="auto">
          <a:xfrm>
            <a:off x="8397877" y="1309688"/>
            <a:ext cx="746125" cy="611187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470" y="0"/>
              </a:cxn>
              <a:cxn ang="0">
                <a:pos x="0" y="605"/>
              </a:cxn>
              <a:cxn ang="0">
                <a:pos x="470" y="605"/>
              </a:cxn>
              <a:cxn ang="0">
                <a:pos x="470" y="0"/>
              </a:cxn>
            </a:cxnLst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9" name="Shape 75"/>
          <p:cNvSpPr>
            <a:spLocks/>
          </p:cNvSpPr>
          <p:nvPr/>
        </p:nvSpPr>
        <p:spPr bwMode="auto">
          <a:xfrm>
            <a:off x="8397877" y="1920875"/>
            <a:ext cx="746125" cy="6096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0" y="0"/>
              </a:cxn>
              <a:cxn ang="0">
                <a:pos x="470" y="605"/>
              </a:cxn>
              <a:cxn ang="0">
                <a:pos x="470" y="0"/>
              </a:cxn>
              <a:cxn ang="0">
                <a:pos x="0" y="0"/>
              </a:cxn>
            </a:cxnLst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10" name="Shape 76"/>
          <p:cNvSpPr>
            <a:spLocks/>
          </p:cNvSpPr>
          <p:nvPr/>
        </p:nvSpPr>
        <p:spPr bwMode="auto">
          <a:xfrm>
            <a:off x="7415213" y="612775"/>
            <a:ext cx="1555750" cy="609600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>
              <a:cxn ang="0">
                <a:pos x="510" y="0"/>
              </a:cxn>
              <a:cxn ang="0">
                <a:pos x="980" y="605"/>
              </a:cxn>
              <a:cxn ang="0">
                <a:pos x="470" y="605"/>
              </a:cxn>
              <a:cxn ang="0">
                <a:pos x="0" y="0"/>
              </a:cxn>
              <a:cxn ang="0">
                <a:pos x="510" y="0"/>
              </a:cxn>
              <a:cxn ang="0">
                <a:pos x="510" y="0"/>
              </a:cxn>
            </a:cxnLst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tr-TR"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574802" y="3320653"/>
            <a:ext cx="5486399" cy="513300"/>
          </a:xfrm>
          <a:prstGeom prst="rect">
            <a:avLst/>
          </a:prstGeom>
        </p:spPr>
        <p:txBody>
          <a:bodyPr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1523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0705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9467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9619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3929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653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8309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1C8C0-061B-441C-917D-8F52F307CFD1}" type="datetimeFigureOut">
              <a:rPr lang="tr-TR" smtClean="0"/>
              <a:pPr/>
              <a:t>13.09.2019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EF528-7DBF-4B5A-ADE2-204A7FC8EA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6654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DEB099-112E-4452-BF99-A09C920CA779}" type="datetime1">
              <a:rPr lang="tr-TR" smtClean="0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13.09.2019</a:t>
            </a:fld>
            <a:endParaRPr lang="tr-TR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59DF10-68D0-4E6D-A9A8-EB3B357175AE}" type="slidenum">
              <a:rPr lang="tr-TR" smtClean="0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4" name="7 Resim" descr="powerpoint3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657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1.jpeg"/><Relationship Id="rId7" Type="http://schemas.openxmlformats.org/officeDocument/2006/relationships/image" Target="../media/image14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3.png"/><Relationship Id="rId11" Type="http://schemas.openxmlformats.org/officeDocument/2006/relationships/image" Target="../media/image25.png"/><Relationship Id="rId5" Type="http://schemas.openxmlformats.org/officeDocument/2006/relationships/image" Target="../media/image12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22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3.jpe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0.png"/><Relationship Id="rId9" Type="http://schemas.openxmlformats.org/officeDocument/2006/relationships/image" Target="../media/image4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9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3.png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1.png"/><Relationship Id="rId3" Type="http://schemas.openxmlformats.org/officeDocument/2006/relationships/image" Target="../media/image11.jpe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3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 txBox="1"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171" name="Metin kutusu 1"/>
          <p:cNvSpPr txBox="1">
            <a:spLocks noChangeArrowheads="1"/>
          </p:cNvSpPr>
          <p:nvPr/>
        </p:nvSpPr>
        <p:spPr bwMode="auto">
          <a:xfrm>
            <a:off x="1907704" y="3383146"/>
            <a:ext cx="69482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Özel Eğitim ve Rehberlik Hizmetleri Genel Müdürlüğü</a:t>
            </a:r>
          </a:p>
          <a:p>
            <a:pPr algn="r"/>
            <a:endParaRPr lang="tr-T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Metin kutusu 4"/>
          <p:cNvSpPr txBox="1">
            <a:spLocks noChangeArrowheads="1"/>
          </p:cNvSpPr>
          <p:nvPr/>
        </p:nvSpPr>
        <p:spPr bwMode="auto">
          <a:xfrm>
            <a:off x="5327650" y="4191930"/>
            <a:ext cx="3852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700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Resim" descr="Okul Müdürü İşlemleri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671426"/>
            <a:ext cx="9144000" cy="4472092"/>
          </a:xfrm>
          <a:prstGeom prst="rect">
            <a:avLst/>
          </a:prstGeom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3409957"/>
            <a:ext cx="18764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1519232"/>
            <a:ext cx="1295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1528757"/>
            <a:ext cx="12858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86446" y="1804984"/>
            <a:ext cx="2219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86446" y="2071684"/>
            <a:ext cx="2228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86446" y="1814509"/>
            <a:ext cx="22002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86446" y="2071684"/>
            <a:ext cx="2219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86446" y="2333633"/>
            <a:ext cx="22288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1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857884" y="3028954"/>
            <a:ext cx="21336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786446" y="2071684"/>
            <a:ext cx="22383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2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857884" y="2952755"/>
            <a:ext cx="1333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2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500826" y="3390907"/>
            <a:ext cx="21336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Metin kutusu"/>
          <p:cNvSpPr txBox="1"/>
          <p:nvPr/>
        </p:nvSpPr>
        <p:spPr>
          <a:xfrm>
            <a:off x="1000100" y="71420"/>
            <a:ext cx="814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Seçileni Hedef 2’ye Ata: </a:t>
            </a:r>
            <a:r>
              <a:rPr lang="tr-TR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 özel hedef atandıktan sonra Rehberlik Hizmet Türü bölümünde 2. özel hedef için seçimler yapılarak 2. hedef atanır. </a:t>
            </a:r>
            <a:endParaRPr lang="tr-TR" sz="14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072198" y="942965"/>
            <a:ext cx="9715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214546" y="3929072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43240" y="928676"/>
            <a:ext cx="3524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214546" y="1500180"/>
            <a:ext cx="64293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Resim" descr="Okul Müdürü İşlemleri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1426"/>
            <a:ext cx="9144000" cy="4472092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1071552"/>
            <a:ext cx="457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1142990"/>
            <a:ext cx="9715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4546" y="461488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14546" y="2838458"/>
            <a:ext cx="56959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Metin kutusu"/>
          <p:cNvSpPr txBox="1"/>
          <p:nvPr/>
        </p:nvSpPr>
        <p:spPr>
          <a:xfrm>
            <a:off x="1000100" y="214296"/>
            <a:ext cx="814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Kurumunuzun Hedefleri: </a:t>
            </a:r>
            <a:r>
              <a:rPr lang="tr-TR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Kurumunuz için belirlenen hedeflerin listelendiği tablodur. </a:t>
            </a:r>
            <a:endParaRPr lang="tr-TR" sz="14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Resim" descr="Okul Müdürü İşlemleri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" y="671426"/>
            <a:ext cx="9144000" cy="4472092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461488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4605355"/>
            <a:ext cx="68087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1000114"/>
            <a:ext cx="400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928676"/>
            <a:ext cx="42957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14546" y="2905133"/>
            <a:ext cx="6484937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 descr="C:\Users\KONAL THE BİG BOSS\Desktop\11.09.2019\3kayıt silindi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00760" y="1000114"/>
            <a:ext cx="1514475" cy="409575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57488" y="1019167"/>
            <a:ext cx="3143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214546" y="4143386"/>
            <a:ext cx="68087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Metin kutusu"/>
          <p:cNvSpPr txBox="1"/>
          <p:nvPr/>
        </p:nvSpPr>
        <p:spPr>
          <a:xfrm>
            <a:off x="1000100" y="142858"/>
            <a:ext cx="814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Hedef Silme: </a:t>
            </a:r>
            <a:r>
              <a:rPr lang="tr-TR" sz="1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tr-TR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aydedilmiş ancak vazgeçilen, ya da yanlış giriş yapılan özel hedefleri silmek için kullanılır. </a:t>
            </a:r>
            <a:r>
              <a:rPr lang="tr-TR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Silme işlemini yapabilmek için </a:t>
            </a:r>
            <a:r>
              <a:rPr lang="tr-TR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kurumuzun hedefleri altında </a:t>
            </a:r>
            <a:r>
              <a:rPr lang="tr-TR" sz="140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yer alan klasör </a:t>
            </a:r>
            <a:r>
              <a:rPr lang="tr-TR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tıklanmalıdır. </a:t>
            </a:r>
            <a:endParaRPr lang="tr-TR" sz="14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2143108" y="4572014"/>
            <a:ext cx="70008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3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Özel Hedef silme işlemleri Rehberlik Programı Okul Müdürlüğü tarafından bağlı bulunulan R.A.</a:t>
            </a:r>
            <a:r>
              <a:rPr lang="tr-TR" sz="1300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M’a</a:t>
            </a:r>
            <a:r>
              <a:rPr lang="tr-TR" sz="13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sistem üzerinden gönderilmeden ve onay verilmeden önce, silinerek değiştirilebilir.  </a:t>
            </a:r>
            <a:endParaRPr lang="tr-TR" sz="13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e-ReHBeRLi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6075"/>
            <a:ext cx="9144000" cy="4467443"/>
          </a:xfrm>
          <a:prstGeom prst="rect">
            <a:avLst/>
          </a:prstGeom>
        </p:spPr>
      </p:pic>
      <p:sp>
        <p:nvSpPr>
          <p:cNvPr id="5" name="4 Dikdörtgen"/>
          <p:cNvSpPr/>
          <p:nvPr/>
        </p:nvSpPr>
        <p:spPr>
          <a:xfrm>
            <a:off x="2285984" y="1285866"/>
            <a:ext cx="671517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E – REHBERL</a:t>
            </a:r>
            <a:r>
              <a:rPr lang="tr-TR" sz="2500" b="1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İ</a:t>
            </a:r>
            <a:r>
              <a:rPr lang="tr-TR" sz="2500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K  MODÜLÜ</a:t>
            </a:r>
            <a:endParaRPr lang="tr-TR" sz="2500" dirty="0"/>
          </a:p>
        </p:txBody>
      </p:sp>
      <p:sp>
        <p:nvSpPr>
          <p:cNvPr id="6" name="5 Dikdörtgen"/>
          <p:cNvSpPr/>
          <p:nvPr/>
        </p:nvSpPr>
        <p:spPr>
          <a:xfrm>
            <a:off x="2285984" y="1928808"/>
            <a:ext cx="67151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ÖZEL  HEDEF  G</a:t>
            </a:r>
            <a:r>
              <a:rPr lang="tr-TR" sz="2000" b="1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İ</a:t>
            </a:r>
            <a:r>
              <a:rPr lang="tr-TR" sz="2000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R</a:t>
            </a:r>
            <a:r>
              <a:rPr lang="tr-TR" sz="2000" b="1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İ</a:t>
            </a:r>
            <a:r>
              <a:rPr lang="tr-TR" sz="2000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Ş</a:t>
            </a:r>
            <a:r>
              <a:rPr lang="tr-TR" sz="2000" b="1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İ</a:t>
            </a:r>
            <a:endParaRPr lang="tr-TR" sz="2000" b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214414" y="160717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e-REHBERLİK  MODÜLÜNE  NASIL  GİRİLİR?</a:t>
            </a:r>
            <a:endParaRPr lang="tr-TR" b="1" dirty="0">
              <a:solidFill>
                <a:schemeClr val="bg1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" name="4 Resim" descr="MBBS G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924"/>
            <a:ext cx="9144000" cy="4500576"/>
          </a:xfrm>
          <a:prstGeom prst="rect">
            <a:avLst/>
          </a:prstGeom>
        </p:spPr>
      </p:pic>
      <p:sp>
        <p:nvSpPr>
          <p:cNvPr id="6" name="Shape 123"/>
          <p:cNvSpPr txBox="1">
            <a:spLocks/>
          </p:cNvSpPr>
          <p:nvPr/>
        </p:nvSpPr>
        <p:spPr>
          <a:xfrm>
            <a:off x="214282" y="4643452"/>
            <a:ext cx="8715436" cy="32147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FFFFF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e-Rehberlik Modülü’ne </a:t>
            </a:r>
            <a:r>
              <a:rPr kumimoji="0" lang="tr-T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https://mebbis.meb.gov.tr </a:t>
            </a:r>
            <a:r>
              <a:rPr kumimoji="0" lang="tr-TR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adresinden kişisel şifre ile giriş yapılır.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000100" y="214296"/>
            <a:ext cx="81439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ÖZEL HEDEF GİRİŞİ</a:t>
            </a:r>
            <a:endParaRPr lang="tr-TR" sz="15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9" name="8 Resim" descr="Okul Müdürü İşlemler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1426"/>
            <a:ext cx="9144000" cy="4472092"/>
          </a:xfrm>
          <a:prstGeom prst="rect">
            <a:avLst/>
          </a:prstGeom>
        </p:spPr>
      </p:pic>
      <p:pic>
        <p:nvPicPr>
          <p:cNvPr id="16" name="15 Resim" descr="Okul Müdürü Duyuru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46" y="714362"/>
            <a:ext cx="6905625" cy="43815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Resim" descr="Okul Müdürü İşlemleri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" y="671426"/>
            <a:ext cx="9144000" cy="4472092"/>
          </a:xfrm>
          <a:prstGeom prst="rect">
            <a:avLst/>
          </a:prstGeom>
        </p:spPr>
      </p:pic>
      <p:sp>
        <p:nvSpPr>
          <p:cNvPr id="5" name="4 Metin kutusu"/>
          <p:cNvSpPr txBox="1"/>
          <p:nvPr/>
        </p:nvSpPr>
        <p:spPr>
          <a:xfrm>
            <a:off x="1000100" y="71420"/>
            <a:ext cx="81439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Öğrencilerin rehberlik ihtiyaçlarının tespit edilmesi sonrasında okul/kurumda, </a:t>
            </a:r>
          </a:p>
          <a:p>
            <a:r>
              <a:rPr lang="tr-T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öncelikli çalışmalar olarak belirlenen “iki özel hedef” </a:t>
            </a:r>
            <a:r>
              <a:rPr lang="tr-TR" sz="15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girişinin yapıldığı ekrandır. </a:t>
            </a:r>
            <a:endParaRPr lang="tr-TR" sz="15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6 Resim" descr="Okul Müdürü İşlemleri-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8387" y="2428874"/>
            <a:ext cx="4048125" cy="17621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etin kutusu"/>
          <p:cNvSpPr txBox="1"/>
          <p:nvPr/>
        </p:nvSpPr>
        <p:spPr>
          <a:xfrm>
            <a:off x="1000100" y="71420"/>
            <a:ext cx="814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Bakanlık ve İl Hedefleri: </a:t>
            </a:r>
          </a:p>
          <a:p>
            <a:r>
              <a:rPr lang="tr-TR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Bakanlık ve il tarafından o eğitim öğretim yılı için belirlenmiş olan hedefler görünür. </a:t>
            </a:r>
            <a:endParaRPr lang="tr-TR" sz="14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9" name="8 Resim" descr="Okul Müdürü İşlemleri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" y="671426"/>
            <a:ext cx="9144000" cy="4472092"/>
          </a:xfrm>
          <a:prstGeom prst="rect">
            <a:avLst/>
          </a:prstGeom>
        </p:spPr>
      </p:pic>
      <p:pic>
        <p:nvPicPr>
          <p:cNvPr id="10" name="9 Resim" descr="Okul Müdürü İşlemleri-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5081" y="1857370"/>
            <a:ext cx="6696075" cy="771525"/>
          </a:xfrm>
          <a:prstGeom prst="rect">
            <a:avLst/>
          </a:prstGeom>
        </p:spPr>
      </p:pic>
      <p:pic>
        <p:nvPicPr>
          <p:cNvPr id="11" name="10 Resim" descr="Okul Müdürü İşlemleri-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9825" y="2738451"/>
            <a:ext cx="4048125" cy="1762125"/>
          </a:xfrm>
          <a:prstGeom prst="rect">
            <a:avLst/>
          </a:prstGeom>
        </p:spPr>
      </p:pic>
      <p:sp>
        <p:nvSpPr>
          <p:cNvPr id="12" name="11 Metin kutusu"/>
          <p:cNvSpPr txBox="1"/>
          <p:nvPr/>
        </p:nvSpPr>
        <p:spPr>
          <a:xfrm>
            <a:off x="2214546" y="4478551"/>
            <a:ext cx="6929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Özel hedeflerin, genel ve yerel hedeflerden farklı konularda seçilmesi zorunludur. </a:t>
            </a:r>
            <a:endParaRPr lang="tr-TR" sz="14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Resim" descr="Okul Müdürü İşlemleri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671426"/>
            <a:ext cx="9144000" cy="4472092"/>
          </a:xfrm>
          <a:prstGeom prst="rect">
            <a:avLst/>
          </a:prstGeom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1500180"/>
            <a:ext cx="1295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1500180"/>
            <a:ext cx="12858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Metin kutusu"/>
          <p:cNvSpPr txBox="1"/>
          <p:nvPr/>
        </p:nvSpPr>
        <p:spPr>
          <a:xfrm>
            <a:off x="1000100" y="285734"/>
            <a:ext cx="814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Hedefler: </a:t>
            </a:r>
            <a:r>
              <a:rPr lang="tr-TR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Seçim yapılır. </a:t>
            </a:r>
            <a:endParaRPr lang="tr-TR" sz="14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0" y="4939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solidFill>
                  <a:srgbClr val="FF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Örnek Özel Hedef Girişi ve Silme İşlemi</a:t>
            </a:r>
            <a:endParaRPr lang="tr-TR" sz="1400" dirty="0">
              <a:solidFill>
                <a:srgbClr val="FFFF99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Resim" descr="Okul Müdürü İşlemleri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671426"/>
            <a:ext cx="9144000" cy="4472092"/>
          </a:xfrm>
          <a:prstGeom prst="rect">
            <a:avLst/>
          </a:prstGeom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1500180"/>
            <a:ext cx="1295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1785932"/>
            <a:ext cx="2219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1500180"/>
            <a:ext cx="12858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86446" y="2033587"/>
            <a:ext cx="2228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Metin kutusu"/>
          <p:cNvSpPr txBox="1"/>
          <p:nvPr/>
        </p:nvSpPr>
        <p:spPr>
          <a:xfrm>
            <a:off x="1000100" y="71420"/>
            <a:ext cx="814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Rehberlik Hizmet Türü: </a:t>
            </a:r>
            <a:r>
              <a:rPr lang="tr-TR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Hedef listesinde yer alan 3 başlık (Eğitsel rehberlik, kişisel-sosyal rehberlik, mesleki rehberlik) listelenir. Belirlenen hedeflerin ilgili olduğu rehberlik hizmet türü seçilir. </a:t>
            </a:r>
            <a:endParaRPr lang="tr-TR" sz="14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Resim" descr="Okul Müdürü İşlemleri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671426"/>
            <a:ext cx="9144000" cy="4472092"/>
          </a:xfrm>
          <a:prstGeom prst="rect">
            <a:avLst/>
          </a:prstGeom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1500180"/>
            <a:ext cx="1295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1785932"/>
            <a:ext cx="2219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1500180"/>
            <a:ext cx="12858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91224" y="1785932"/>
            <a:ext cx="2209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86446" y="2033587"/>
            <a:ext cx="2228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86446" y="2071684"/>
            <a:ext cx="18573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86446" y="2257425"/>
            <a:ext cx="18954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815033" y="3643321"/>
            <a:ext cx="16859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786459" y="2090736"/>
            <a:ext cx="18573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285984" y="2928940"/>
            <a:ext cx="12668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857488" y="3409957"/>
            <a:ext cx="18764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Metin kutusu"/>
          <p:cNvSpPr txBox="1"/>
          <p:nvPr/>
        </p:nvSpPr>
        <p:spPr>
          <a:xfrm>
            <a:off x="928662" y="6476"/>
            <a:ext cx="8215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1.Aşama: </a:t>
            </a:r>
            <a:r>
              <a:rPr lang="tr-TR" sz="13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Rehberlik hizmet türleri seçildiğinde hedef olarak seçilebilecek </a:t>
            </a:r>
            <a:r>
              <a:rPr lang="tr-TR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liste açılır. </a:t>
            </a:r>
            <a:r>
              <a:rPr lang="tr-TR" sz="13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Açılan listeden okul rehberlik hizmetleri yürütme komisyonu tarafından, okulun rehberlik hizmetleri ihtiyaçları doğrultusunda belirlenen </a:t>
            </a:r>
            <a:r>
              <a:rPr lang="tr-TR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 özel hedef seçilir</a:t>
            </a:r>
            <a:r>
              <a:rPr lang="tr-TR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tr-TR" sz="1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3428992" y="2928940"/>
            <a:ext cx="364333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tr-TR" sz="11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1.özel </a:t>
            </a:r>
            <a:r>
              <a:rPr lang="tr-TR" sz="11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hedefi kaydetmek için kullanılır</a:t>
            </a:r>
            <a:r>
              <a:rPr lang="tr-TR" sz="13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tr-TR" sz="13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allAtOnce"/>
      <p:bldP spid="20" grpId="0" build="allAtOnce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5635</TotalTime>
  <Words>260</Words>
  <Application>Microsoft Office PowerPoint</Application>
  <PresentationFormat>Ekran Gösterisi (16:9)</PresentationFormat>
  <Paragraphs>21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4" baseType="lpstr">
      <vt:lpstr>Ofis Teması</vt:lpstr>
      <vt:lpstr>Akış</vt:lpstr>
      <vt:lpstr>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Busra Seyma BICEN</dc:creator>
  <cp:lastModifiedBy>Windows User</cp:lastModifiedBy>
  <cp:revision>598</cp:revision>
  <dcterms:created xsi:type="dcterms:W3CDTF">2014-12-05T11:17:06Z</dcterms:created>
  <dcterms:modified xsi:type="dcterms:W3CDTF">2019-09-12T22:41:24Z</dcterms:modified>
</cp:coreProperties>
</file>