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8" r:id="rId2"/>
    <p:sldId id="256" r:id="rId3"/>
    <p:sldId id="257" r:id="rId4"/>
    <p:sldId id="258" r:id="rId5"/>
    <p:sldId id="269" r:id="rId6"/>
    <p:sldId id="302" r:id="rId7"/>
    <p:sldId id="292" r:id="rId8"/>
    <p:sldId id="280" r:id="rId9"/>
    <p:sldId id="279" r:id="rId10"/>
    <p:sldId id="281" r:id="rId11"/>
    <p:sldId id="282" r:id="rId12"/>
    <p:sldId id="260" r:id="rId13"/>
    <p:sldId id="283" r:id="rId14"/>
    <p:sldId id="276" r:id="rId15"/>
    <p:sldId id="284" r:id="rId16"/>
    <p:sldId id="303" r:id="rId17"/>
    <p:sldId id="287" r:id="rId18"/>
    <p:sldId id="286" r:id="rId19"/>
    <p:sldId id="265" r:id="rId20"/>
    <p:sldId id="266" r:id="rId21"/>
    <p:sldId id="271" r:id="rId22"/>
    <p:sldId id="272" r:id="rId23"/>
    <p:sldId id="289" r:id="rId24"/>
    <p:sldId id="290" r:id="rId25"/>
    <p:sldId id="267" r:id="rId26"/>
    <p:sldId id="288" r:id="rId27"/>
    <p:sldId id="300" r:id="rId28"/>
    <p:sldId id="301" r:id="rId29"/>
    <p:sldId id="294" r:id="rId30"/>
    <p:sldId id="293" r:id="rId31"/>
    <p:sldId id="295" r:id="rId32"/>
    <p:sldId id="296" r:id="rId33"/>
    <p:sldId id="297" r:id="rId34"/>
    <p:sldId id="298" r:id="rId35"/>
    <p:sldId id="299" r:id="rId36"/>
    <p:sldId id="29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BF9"/>
    <a:srgbClr val="CCFFFF"/>
    <a:srgbClr val="FFCC99"/>
    <a:srgbClr val="66FFFF"/>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DC666-B78F-4432-8C19-82091763F5A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C37C7834-4C99-4D76-9A2E-F4244D4C8906}">
      <dgm:prSet phldrT="[Metin]"/>
      <dgm:spPr/>
      <dgm:t>
        <a:bodyPr/>
        <a:lstStyle/>
        <a:p>
          <a:r>
            <a:rPr lang="tr-TR" dirty="0" smtClean="0"/>
            <a:t>1.200.000</a:t>
          </a:r>
        </a:p>
        <a:p>
          <a:r>
            <a:rPr lang="tr-TR" dirty="0" smtClean="0"/>
            <a:t>8. SINIF ÖĞRENCİSİ</a:t>
          </a:r>
        </a:p>
        <a:p>
          <a:r>
            <a:rPr lang="tr-TR" dirty="0" smtClean="0"/>
            <a:t>VAR</a:t>
          </a:r>
          <a:endParaRPr lang="tr-TR" dirty="0"/>
        </a:p>
      </dgm:t>
    </dgm:pt>
    <dgm:pt modelId="{3CEF40C5-CC48-4CF9-912A-2782937F85B5}" type="parTrans" cxnId="{BF0D92CA-6B1C-4A8A-A2A2-C93344745A00}">
      <dgm:prSet/>
      <dgm:spPr/>
      <dgm:t>
        <a:bodyPr/>
        <a:lstStyle/>
        <a:p>
          <a:endParaRPr lang="tr-TR"/>
        </a:p>
      </dgm:t>
    </dgm:pt>
    <dgm:pt modelId="{8135FEA8-C882-4070-9CB0-4F6A755973EE}" type="sibTrans" cxnId="{BF0D92CA-6B1C-4A8A-A2A2-C93344745A00}">
      <dgm:prSet/>
      <dgm:spPr/>
      <dgm:t>
        <a:bodyPr/>
        <a:lstStyle/>
        <a:p>
          <a:endParaRPr lang="tr-TR"/>
        </a:p>
      </dgm:t>
    </dgm:pt>
    <dgm:pt modelId="{5ED5CC8B-DFEC-4AC1-97AA-570E7891422B}">
      <dgm:prSet phldrT="[Metin]"/>
      <dgm:spPr/>
      <dgm:t>
        <a:bodyPr/>
        <a:lstStyle/>
        <a:p>
          <a:r>
            <a:rPr lang="tr-TR" dirty="0" smtClean="0"/>
            <a:t>%10’u</a:t>
          </a:r>
        </a:p>
        <a:p>
          <a:r>
            <a:rPr lang="tr-TR" dirty="0" smtClean="0"/>
            <a:t>SINAVLA ÖĞRENCİ ALAN OKULLARA YERLEŞTİRİLECEK</a:t>
          </a:r>
        </a:p>
        <a:p>
          <a:endParaRPr lang="tr-TR" dirty="0"/>
        </a:p>
      </dgm:t>
    </dgm:pt>
    <dgm:pt modelId="{685B6D2B-959E-42CF-8CE0-246C187CEA9B}" type="parTrans" cxnId="{1E2B69AF-D77B-49A2-99E5-EDBB670F6988}">
      <dgm:prSet/>
      <dgm:spPr/>
      <dgm:t>
        <a:bodyPr/>
        <a:lstStyle/>
        <a:p>
          <a:endParaRPr lang="tr-TR"/>
        </a:p>
      </dgm:t>
    </dgm:pt>
    <dgm:pt modelId="{9C6966AD-2318-468A-B10C-986205A40689}" type="sibTrans" cxnId="{1E2B69AF-D77B-49A2-99E5-EDBB670F6988}">
      <dgm:prSet/>
      <dgm:spPr/>
      <dgm:t>
        <a:bodyPr/>
        <a:lstStyle/>
        <a:p>
          <a:endParaRPr lang="tr-TR"/>
        </a:p>
      </dgm:t>
    </dgm:pt>
    <dgm:pt modelId="{188FE996-0AC6-4BB1-A7B0-6D206EBC89A2}">
      <dgm:prSet phldrT="[Metin]"/>
      <dgm:spPr/>
      <dgm:t>
        <a:bodyPr/>
        <a:lstStyle/>
        <a:p>
          <a:r>
            <a:rPr lang="tr-TR" dirty="0" smtClean="0"/>
            <a:t>%90’ı</a:t>
          </a:r>
        </a:p>
        <a:p>
          <a:r>
            <a:rPr lang="tr-TR" dirty="0" smtClean="0"/>
            <a:t>ADRESİNE YAKIN OKULLARA YERLEŞTİRİLECEK</a:t>
          </a:r>
          <a:endParaRPr lang="tr-TR" dirty="0"/>
        </a:p>
      </dgm:t>
    </dgm:pt>
    <dgm:pt modelId="{8BCEC7D6-776F-4E7D-810A-CD5635E22255}" type="parTrans" cxnId="{DE8D2462-F9FB-42FF-AB6D-CAC36743273D}">
      <dgm:prSet/>
      <dgm:spPr/>
      <dgm:t>
        <a:bodyPr/>
        <a:lstStyle/>
        <a:p>
          <a:endParaRPr lang="tr-TR"/>
        </a:p>
      </dgm:t>
    </dgm:pt>
    <dgm:pt modelId="{E1B06E58-19AD-4BEB-B565-0EBC3C704A88}" type="sibTrans" cxnId="{DE8D2462-F9FB-42FF-AB6D-CAC36743273D}">
      <dgm:prSet/>
      <dgm:spPr/>
      <dgm:t>
        <a:bodyPr/>
        <a:lstStyle/>
        <a:p>
          <a:endParaRPr lang="tr-TR"/>
        </a:p>
      </dgm:t>
    </dgm:pt>
    <dgm:pt modelId="{946596B9-3B6A-46A9-951A-61B4671018FD}">
      <dgm:prSet phldrT="[Metin]"/>
      <dgm:spPr/>
      <dgm:t>
        <a:bodyPr/>
        <a:lstStyle/>
        <a:p>
          <a:endParaRPr lang="tr-TR" dirty="0"/>
        </a:p>
      </dgm:t>
    </dgm:pt>
    <dgm:pt modelId="{6909D29E-4E22-46C2-9DA9-944ECEBEA8B8}" type="parTrans" cxnId="{9FC40FC2-BFC3-412C-8FC3-934545DFDD95}">
      <dgm:prSet/>
      <dgm:spPr/>
      <dgm:t>
        <a:bodyPr/>
        <a:lstStyle/>
        <a:p>
          <a:endParaRPr lang="tr-TR"/>
        </a:p>
      </dgm:t>
    </dgm:pt>
    <dgm:pt modelId="{41CFC77B-16DB-495A-9293-10118CACBBF5}" type="sibTrans" cxnId="{9FC40FC2-BFC3-412C-8FC3-934545DFDD95}">
      <dgm:prSet/>
      <dgm:spPr/>
      <dgm:t>
        <a:bodyPr/>
        <a:lstStyle/>
        <a:p>
          <a:endParaRPr lang="tr-TR"/>
        </a:p>
      </dgm:t>
    </dgm:pt>
    <dgm:pt modelId="{E52F5E35-4F0C-4F12-8579-6BC0FE14E734}" type="pres">
      <dgm:prSet presAssocID="{35DDC666-B78F-4432-8C19-82091763F5AF}" presName="cycle" presStyleCnt="0">
        <dgm:presLayoutVars>
          <dgm:chMax val="1"/>
          <dgm:dir/>
          <dgm:animLvl val="ctr"/>
          <dgm:resizeHandles val="exact"/>
        </dgm:presLayoutVars>
      </dgm:prSet>
      <dgm:spPr/>
      <dgm:t>
        <a:bodyPr/>
        <a:lstStyle/>
        <a:p>
          <a:endParaRPr lang="tr-TR"/>
        </a:p>
      </dgm:t>
    </dgm:pt>
    <dgm:pt modelId="{91B98D8D-1F60-41CE-8612-10F4AF52D646}" type="pres">
      <dgm:prSet presAssocID="{C37C7834-4C99-4D76-9A2E-F4244D4C8906}" presName="centerShape" presStyleLbl="node0" presStyleIdx="0" presStyleCnt="1"/>
      <dgm:spPr/>
      <dgm:t>
        <a:bodyPr/>
        <a:lstStyle/>
        <a:p>
          <a:endParaRPr lang="tr-TR"/>
        </a:p>
      </dgm:t>
    </dgm:pt>
    <dgm:pt modelId="{3FF58D0A-E5A8-47C3-9086-3E98EBB14136}" type="pres">
      <dgm:prSet presAssocID="{685B6D2B-959E-42CF-8CE0-246C187CEA9B}" presName="parTrans" presStyleLbl="bgSibTrans2D1" presStyleIdx="0" presStyleCnt="2"/>
      <dgm:spPr/>
      <dgm:t>
        <a:bodyPr/>
        <a:lstStyle/>
        <a:p>
          <a:endParaRPr lang="tr-TR"/>
        </a:p>
      </dgm:t>
    </dgm:pt>
    <dgm:pt modelId="{ED8F2130-81A3-4A62-B4C7-855DC91FDD23}" type="pres">
      <dgm:prSet presAssocID="{5ED5CC8B-DFEC-4AC1-97AA-570E7891422B}" presName="node" presStyleLbl="node1" presStyleIdx="0" presStyleCnt="2">
        <dgm:presLayoutVars>
          <dgm:bulletEnabled val="1"/>
        </dgm:presLayoutVars>
      </dgm:prSet>
      <dgm:spPr/>
      <dgm:t>
        <a:bodyPr/>
        <a:lstStyle/>
        <a:p>
          <a:endParaRPr lang="tr-TR"/>
        </a:p>
      </dgm:t>
    </dgm:pt>
    <dgm:pt modelId="{0EE030CA-2703-4274-9F13-58919EEDB1FB}" type="pres">
      <dgm:prSet presAssocID="{8BCEC7D6-776F-4E7D-810A-CD5635E22255}" presName="parTrans" presStyleLbl="bgSibTrans2D1" presStyleIdx="1" presStyleCnt="2"/>
      <dgm:spPr/>
      <dgm:t>
        <a:bodyPr/>
        <a:lstStyle/>
        <a:p>
          <a:endParaRPr lang="tr-TR"/>
        </a:p>
      </dgm:t>
    </dgm:pt>
    <dgm:pt modelId="{5B682372-648F-4987-BCFB-26383067BBB8}" type="pres">
      <dgm:prSet presAssocID="{188FE996-0AC6-4BB1-A7B0-6D206EBC89A2}" presName="node" presStyleLbl="node1" presStyleIdx="1" presStyleCnt="2">
        <dgm:presLayoutVars>
          <dgm:bulletEnabled val="1"/>
        </dgm:presLayoutVars>
      </dgm:prSet>
      <dgm:spPr/>
      <dgm:t>
        <a:bodyPr/>
        <a:lstStyle/>
        <a:p>
          <a:endParaRPr lang="tr-TR"/>
        </a:p>
      </dgm:t>
    </dgm:pt>
  </dgm:ptLst>
  <dgm:cxnLst>
    <dgm:cxn modelId="{BF0D92CA-6B1C-4A8A-A2A2-C93344745A00}" srcId="{35DDC666-B78F-4432-8C19-82091763F5AF}" destId="{C37C7834-4C99-4D76-9A2E-F4244D4C8906}" srcOrd="0" destOrd="0" parTransId="{3CEF40C5-CC48-4CF9-912A-2782937F85B5}" sibTransId="{8135FEA8-C882-4070-9CB0-4F6A755973EE}"/>
    <dgm:cxn modelId="{E845227D-CE14-44DB-816D-8373BE748A62}" type="presOf" srcId="{188FE996-0AC6-4BB1-A7B0-6D206EBC89A2}" destId="{5B682372-648F-4987-BCFB-26383067BBB8}" srcOrd="0" destOrd="0" presId="urn:microsoft.com/office/officeart/2005/8/layout/radial4"/>
    <dgm:cxn modelId="{55249B5F-48A8-46D9-A8C4-BB72ACDFD8C5}" type="presOf" srcId="{5ED5CC8B-DFEC-4AC1-97AA-570E7891422B}" destId="{ED8F2130-81A3-4A62-B4C7-855DC91FDD23}" srcOrd="0" destOrd="0" presId="urn:microsoft.com/office/officeart/2005/8/layout/radial4"/>
    <dgm:cxn modelId="{FFBA4645-D829-4452-8862-3ED65A2688E7}" type="presOf" srcId="{35DDC666-B78F-4432-8C19-82091763F5AF}" destId="{E52F5E35-4F0C-4F12-8579-6BC0FE14E734}" srcOrd="0" destOrd="0" presId="urn:microsoft.com/office/officeart/2005/8/layout/radial4"/>
    <dgm:cxn modelId="{1E2B69AF-D77B-49A2-99E5-EDBB670F6988}" srcId="{C37C7834-4C99-4D76-9A2E-F4244D4C8906}" destId="{5ED5CC8B-DFEC-4AC1-97AA-570E7891422B}" srcOrd="0" destOrd="0" parTransId="{685B6D2B-959E-42CF-8CE0-246C187CEA9B}" sibTransId="{9C6966AD-2318-468A-B10C-986205A40689}"/>
    <dgm:cxn modelId="{856B4666-DDA7-4AC2-A8FA-B94E69C90277}" type="presOf" srcId="{8BCEC7D6-776F-4E7D-810A-CD5635E22255}" destId="{0EE030CA-2703-4274-9F13-58919EEDB1FB}" srcOrd="0" destOrd="0" presId="urn:microsoft.com/office/officeart/2005/8/layout/radial4"/>
    <dgm:cxn modelId="{877D64A4-442B-4A2D-9AE1-AB6BB7909348}" type="presOf" srcId="{C37C7834-4C99-4D76-9A2E-F4244D4C8906}" destId="{91B98D8D-1F60-41CE-8612-10F4AF52D646}" srcOrd="0" destOrd="0" presId="urn:microsoft.com/office/officeart/2005/8/layout/radial4"/>
    <dgm:cxn modelId="{9FC40FC2-BFC3-412C-8FC3-934545DFDD95}" srcId="{35DDC666-B78F-4432-8C19-82091763F5AF}" destId="{946596B9-3B6A-46A9-951A-61B4671018FD}" srcOrd="1" destOrd="0" parTransId="{6909D29E-4E22-46C2-9DA9-944ECEBEA8B8}" sibTransId="{41CFC77B-16DB-495A-9293-10118CACBBF5}"/>
    <dgm:cxn modelId="{DE8D2462-F9FB-42FF-AB6D-CAC36743273D}" srcId="{C37C7834-4C99-4D76-9A2E-F4244D4C8906}" destId="{188FE996-0AC6-4BB1-A7B0-6D206EBC89A2}" srcOrd="1" destOrd="0" parTransId="{8BCEC7D6-776F-4E7D-810A-CD5635E22255}" sibTransId="{E1B06E58-19AD-4BEB-B565-0EBC3C704A88}"/>
    <dgm:cxn modelId="{7A46F3B0-AAFD-4D37-BF0D-A0886FDF0C7F}" type="presOf" srcId="{685B6D2B-959E-42CF-8CE0-246C187CEA9B}" destId="{3FF58D0A-E5A8-47C3-9086-3E98EBB14136}" srcOrd="0" destOrd="0" presId="urn:microsoft.com/office/officeart/2005/8/layout/radial4"/>
    <dgm:cxn modelId="{FA2E8CFB-7351-4556-9FC1-C20A728C0B8C}" type="presParOf" srcId="{E52F5E35-4F0C-4F12-8579-6BC0FE14E734}" destId="{91B98D8D-1F60-41CE-8612-10F4AF52D646}" srcOrd="0" destOrd="0" presId="urn:microsoft.com/office/officeart/2005/8/layout/radial4"/>
    <dgm:cxn modelId="{E739A504-9017-4FED-A593-113BCCF26318}" type="presParOf" srcId="{E52F5E35-4F0C-4F12-8579-6BC0FE14E734}" destId="{3FF58D0A-E5A8-47C3-9086-3E98EBB14136}" srcOrd="1" destOrd="0" presId="urn:microsoft.com/office/officeart/2005/8/layout/radial4"/>
    <dgm:cxn modelId="{900656E9-AB60-49E2-A502-2D384C256203}" type="presParOf" srcId="{E52F5E35-4F0C-4F12-8579-6BC0FE14E734}" destId="{ED8F2130-81A3-4A62-B4C7-855DC91FDD23}" srcOrd="2" destOrd="0" presId="urn:microsoft.com/office/officeart/2005/8/layout/radial4"/>
    <dgm:cxn modelId="{74BDFD96-C8FA-47EA-8558-AED003EB3674}" type="presParOf" srcId="{E52F5E35-4F0C-4F12-8579-6BC0FE14E734}" destId="{0EE030CA-2703-4274-9F13-58919EEDB1FB}" srcOrd="3" destOrd="0" presId="urn:microsoft.com/office/officeart/2005/8/layout/radial4"/>
    <dgm:cxn modelId="{CBC3B6F6-AED6-4487-A073-933A2E061849}" type="presParOf" srcId="{E52F5E35-4F0C-4F12-8579-6BC0FE14E734}" destId="{5B682372-648F-4987-BCFB-26383067BBB8}"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998ED-B01A-491D-B914-904653C91EC3}" type="doc">
      <dgm:prSet loTypeId="urn:microsoft.com/office/officeart/2005/8/layout/radial1" loCatId="relationship" qsTypeId="urn:microsoft.com/office/officeart/2005/8/quickstyle/3d1" qsCatId="3D" csTypeId="urn:microsoft.com/office/officeart/2005/8/colors/colorful3" csCatId="colorful" phldr="1"/>
      <dgm:spPr/>
      <dgm:t>
        <a:bodyPr/>
        <a:lstStyle/>
        <a:p>
          <a:endParaRPr lang="tr-TR"/>
        </a:p>
      </dgm:t>
    </dgm:pt>
    <dgm:pt modelId="{FF3EA540-DCE5-42B6-9680-5819B0FD21F5}">
      <dgm:prSet phldrT="[Metin]"/>
      <dgm:spPr/>
      <dgm:t>
        <a:bodyPr/>
        <a:lstStyle/>
        <a:p>
          <a:r>
            <a:rPr lang="tr-TR" dirty="0" smtClean="0"/>
            <a:t>sınav</a:t>
          </a:r>
          <a:endParaRPr lang="tr-TR" dirty="0"/>
        </a:p>
      </dgm:t>
    </dgm:pt>
    <dgm:pt modelId="{56E62EA9-332A-48AB-A649-08854213AAD7}" type="parTrans" cxnId="{799268BF-F173-42CE-B8FE-017B7CAB110A}">
      <dgm:prSet/>
      <dgm:spPr/>
      <dgm:t>
        <a:bodyPr/>
        <a:lstStyle/>
        <a:p>
          <a:endParaRPr lang="tr-TR"/>
        </a:p>
      </dgm:t>
    </dgm:pt>
    <dgm:pt modelId="{DBE953D0-34D2-4A40-B463-2B1158985E11}" type="sibTrans" cxnId="{799268BF-F173-42CE-B8FE-017B7CAB110A}">
      <dgm:prSet/>
      <dgm:spPr/>
      <dgm:t>
        <a:bodyPr/>
        <a:lstStyle/>
        <a:p>
          <a:endParaRPr lang="tr-TR"/>
        </a:p>
      </dgm:t>
    </dgm:pt>
    <dgm:pt modelId="{FD8ED8D9-777C-4201-9B44-1A8B905C6560}">
      <dgm:prSet phldrT="[Metin]" custT="1"/>
      <dgm:spPr/>
      <dgm:t>
        <a:bodyPr/>
        <a:lstStyle/>
        <a:p>
          <a:r>
            <a:rPr lang="tr-TR" sz="2400" dirty="0" smtClean="0"/>
            <a:t>3 yanlış 1 doğruyu götürecek</a:t>
          </a:r>
          <a:endParaRPr lang="tr-TR" sz="2400" dirty="0"/>
        </a:p>
      </dgm:t>
    </dgm:pt>
    <dgm:pt modelId="{D1A7B3F1-A11D-4DC2-B33A-94FE45A5DFBA}" type="parTrans" cxnId="{D6825228-7957-4289-BE14-410C09A8B0B1}">
      <dgm:prSet/>
      <dgm:spPr/>
      <dgm:t>
        <a:bodyPr/>
        <a:lstStyle/>
        <a:p>
          <a:endParaRPr lang="tr-TR"/>
        </a:p>
      </dgm:t>
    </dgm:pt>
    <dgm:pt modelId="{D6DC15F8-6D7D-46EF-9D84-1F50250B8BC9}" type="sibTrans" cxnId="{D6825228-7957-4289-BE14-410C09A8B0B1}">
      <dgm:prSet/>
      <dgm:spPr/>
      <dgm:t>
        <a:bodyPr/>
        <a:lstStyle/>
        <a:p>
          <a:endParaRPr lang="tr-TR"/>
        </a:p>
      </dgm:t>
    </dgm:pt>
    <dgm:pt modelId="{DC5F215E-96FA-4C0A-B1D6-A1CADE861D9F}">
      <dgm:prSet phldrT="[Metin]" custT="1"/>
      <dgm:spPr/>
      <dgm:t>
        <a:bodyPr/>
        <a:lstStyle/>
        <a:p>
          <a:r>
            <a:rPr lang="tr-TR" sz="2400" dirty="0" smtClean="0"/>
            <a:t>Okul müfredatını kapsar</a:t>
          </a:r>
          <a:endParaRPr lang="tr-TR" sz="2400" dirty="0"/>
        </a:p>
      </dgm:t>
    </dgm:pt>
    <dgm:pt modelId="{8D37BA3F-76C4-450D-93C7-8DD14944165F}" type="parTrans" cxnId="{141FEF70-3B3A-4D93-8CA1-C8A8189AFB3D}">
      <dgm:prSet/>
      <dgm:spPr/>
      <dgm:t>
        <a:bodyPr/>
        <a:lstStyle/>
        <a:p>
          <a:endParaRPr lang="tr-TR"/>
        </a:p>
      </dgm:t>
    </dgm:pt>
    <dgm:pt modelId="{53895798-4E0B-40C9-AFA5-D31F7F849F11}" type="sibTrans" cxnId="{141FEF70-3B3A-4D93-8CA1-C8A8189AFB3D}">
      <dgm:prSet/>
      <dgm:spPr/>
      <dgm:t>
        <a:bodyPr/>
        <a:lstStyle/>
        <a:p>
          <a:endParaRPr lang="tr-TR"/>
        </a:p>
      </dgm:t>
    </dgm:pt>
    <dgm:pt modelId="{FC308CD4-C5FF-4F72-BAA3-C1B3AF2546F4}">
      <dgm:prSet phldrT="[Metin]" custT="1"/>
      <dgm:spPr/>
      <dgm:t>
        <a:bodyPr/>
        <a:lstStyle/>
        <a:p>
          <a:r>
            <a:rPr lang="tr-TR" sz="2400" dirty="0" smtClean="0"/>
            <a:t>Sınavla öğrenci alan liselerin yerleştirmesinde kullanılır</a:t>
          </a:r>
          <a:endParaRPr lang="tr-TR" sz="2400" dirty="0"/>
        </a:p>
      </dgm:t>
    </dgm:pt>
    <dgm:pt modelId="{1EEFE544-30DF-45C4-9425-56C2406B6BD2}" type="parTrans" cxnId="{31706CA2-D312-4B3B-8A03-EEA355EAE108}">
      <dgm:prSet/>
      <dgm:spPr/>
      <dgm:t>
        <a:bodyPr/>
        <a:lstStyle/>
        <a:p>
          <a:endParaRPr lang="tr-TR"/>
        </a:p>
      </dgm:t>
    </dgm:pt>
    <dgm:pt modelId="{BB10AB1A-CF08-4D58-867B-42505C74AC6A}" type="sibTrans" cxnId="{31706CA2-D312-4B3B-8A03-EEA355EAE108}">
      <dgm:prSet/>
      <dgm:spPr/>
      <dgm:t>
        <a:bodyPr/>
        <a:lstStyle/>
        <a:p>
          <a:endParaRPr lang="tr-TR"/>
        </a:p>
      </dgm:t>
    </dgm:pt>
    <dgm:pt modelId="{D9A88A79-3EBF-4B0F-BD97-A7922771C1DE}">
      <dgm:prSet phldrT="[Metin]" custT="1"/>
      <dgm:spPr/>
      <dgm:t>
        <a:bodyPr/>
        <a:lstStyle/>
        <a:p>
          <a:r>
            <a:rPr lang="tr-TR" sz="2400" dirty="0" smtClean="0"/>
            <a:t>Sayısal ve Sözel iki bölümden oluşacak</a:t>
          </a:r>
          <a:endParaRPr lang="tr-TR" sz="2400" dirty="0"/>
        </a:p>
      </dgm:t>
    </dgm:pt>
    <dgm:pt modelId="{C1C2B678-1D78-467A-894E-7E2C20BEC594}" type="parTrans" cxnId="{3A07501D-AF53-499B-82F3-272D25C1B139}">
      <dgm:prSet/>
      <dgm:spPr/>
      <dgm:t>
        <a:bodyPr/>
        <a:lstStyle/>
        <a:p>
          <a:endParaRPr lang="tr-TR"/>
        </a:p>
      </dgm:t>
    </dgm:pt>
    <dgm:pt modelId="{8D22E737-C31A-4D33-A89E-4E079444874F}" type="sibTrans" cxnId="{3A07501D-AF53-499B-82F3-272D25C1B139}">
      <dgm:prSet/>
      <dgm:spPr/>
      <dgm:t>
        <a:bodyPr/>
        <a:lstStyle/>
        <a:p>
          <a:endParaRPr lang="tr-TR"/>
        </a:p>
      </dgm:t>
    </dgm:pt>
    <dgm:pt modelId="{4D5AB116-5AA3-45A4-B475-14EA0B07A8CC}" type="pres">
      <dgm:prSet presAssocID="{BED998ED-B01A-491D-B914-904653C91EC3}" presName="cycle" presStyleCnt="0">
        <dgm:presLayoutVars>
          <dgm:chMax val="1"/>
          <dgm:dir/>
          <dgm:animLvl val="ctr"/>
          <dgm:resizeHandles val="exact"/>
        </dgm:presLayoutVars>
      </dgm:prSet>
      <dgm:spPr/>
      <dgm:t>
        <a:bodyPr/>
        <a:lstStyle/>
        <a:p>
          <a:endParaRPr lang="tr-TR"/>
        </a:p>
      </dgm:t>
    </dgm:pt>
    <dgm:pt modelId="{AB76EB65-A93D-45B6-B118-742DFBBDAA5A}" type="pres">
      <dgm:prSet presAssocID="{FF3EA540-DCE5-42B6-9680-5819B0FD21F5}" presName="centerShape" presStyleLbl="node0" presStyleIdx="0" presStyleCnt="1"/>
      <dgm:spPr/>
      <dgm:t>
        <a:bodyPr/>
        <a:lstStyle/>
        <a:p>
          <a:endParaRPr lang="tr-TR"/>
        </a:p>
      </dgm:t>
    </dgm:pt>
    <dgm:pt modelId="{457315E0-EAA0-4957-B92A-ABD37446D0CB}" type="pres">
      <dgm:prSet presAssocID="{D1A7B3F1-A11D-4DC2-B33A-94FE45A5DFBA}" presName="Name9" presStyleLbl="parChTrans1D2" presStyleIdx="0" presStyleCnt="4"/>
      <dgm:spPr/>
      <dgm:t>
        <a:bodyPr/>
        <a:lstStyle/>
        <a:p>
          <a:endParaRPr lang="tr-TR"/>
        </a:p>
      </dgm:t>
    </dgm:pt>
    <dgm:pt modelId="{24B05810-3920-414F-9B74-F5A5B8C878C6}" type="pres">
      <dgm:prSet presAssocID="{D1A7B3F1-A11D-4DC2-B33A-94FE45A5DFBA}" presName="connTx" presStyleLbl="parChTrans1D2" presStyleIdx="0" presStyleCnt="4"/>
      <dgm:spPr/>
      <dgm:t>
        <a:bodyPr/>
        <a:lstStyle/>
        <a:p>
          <a:endParaRPr lang="tr-TR"/>
        </a:p>
      </dgm:t>
    </dgm:pt>
    <dgm:pt modelId="{25BF7A6D-4D5D-4D1B-9B08-6609B1DAC9D7}" type="pres">
      <dgm:prSet presAssocID="{FD8ED8D9-777C-4201-9B44-1A8B905C6560}" presName="node" presStyleLbl="node1" presStyleIdx="0" presStyleCnt="4" custScaleX="115580" custScaleY="123698">
        <dgm:presLayoutVars>
          <dgm:bulletEnabled val="1"/>
        </dgm:presLayoutVars>
      </dgm:prSet>
      <dgm:spPr/>
      <dgm:t>
        <a:bodyPr/>
        <a:lstStyle/>
        <a:p>
          <a:endParaRPr lang="tr-TR"/>
        </a:p>
      </dgm:t>
    </dgm:pt>
    <dgm:pt modelId="{DAD9DCD5-A2FE-40B2-A452-B4C6D9EE1293}" type="pres">
      <dgm:prSet presAssocID="{8D37BA3F-76C4-450D-93C7-8DD14944165F}" presName="Name9" presStyleLbl="parChTrans1D2" presStyleIdx="1" presStyleCnt="4"/>
      <dgm:spPr/>
      <dgm:t>
        <a:bodyPr/>
        <a:lstStyle/>
        <a:p>
          <a:endParaRPr lang="tr-TR"/>
        </a:p>
      </dgm:t>
    </dgm:pt>
    <dgm:pt modelId="{FBC4AD78-05F4-44A0-9DFB-4A0A7BF1D6AC}" type="pres">
      <dgm:prSet presAssocID="{8D37BA3F-76C4-450D-93C7-8DD14944165F}" presName="connTx" presStyleLbl="parChTrans1D2" presStyleIdx="1" presStyleCnt="4"/>
      <dgm:spPr/>
      <dgm:t>
        <a:bodyPr/>
        <a:lstStyle/>
        <a:p>
          <a:endParaRPr lang="tr-TR"/>
        </a:p>
      </dgm:t>
    </dgm:pt>
    <dgm:pt modelId="{9170FDC7-19B5-4110-A0B2-4BF94828ECE2}" type="pres">
      <dgm:prSet presAssocID="{DC5F215E-96FA-4C0A-B1D6-A1CADE861D9F}" presName="node" presStyleLbl="node1" presStyleIdx="1" presStyleCnt="4" custScaleX="125831" custScaleY="121877">
        <dgm:presLayoutVars>
          <dgm:bulletEnabled val="1"/>
        </dgm:presLayoutVars>
      </dgm:prSet>
      <dgm:spPr/>
      <dgm:t>
        <a:bodyPr/>
        <a:lstStyle/>
        <a:p>
          <a:endParaRPr lang="tr-TR"/>
        </a:p>
      </dgm:t>
    </dgm:pt>
    <dgm:pt modelId="{F903A573-AFC3-4D08-8F9A-402452CDBA0C}" type="pres">
      <dgm:prSet presAssocID="{1EEFE544-30DF-45C4-9425-56C2406B6BD2}" presName="Name9" presStyleLbl="parChTrans1D2" presStyleIdx="2" presStyleCnt="4"/>
      <dgm:spPr/>
      <dgm:t>
        <a:bodyPr/>
        <a:lstStyle/>
        <a:p>
          <a:endParaRPr lang="tr-TR"/>
        </a:p>
      </dgm:t>
    </dgm:pt>
    <dgm:pt modelId="{F0D9F324-6EF1-4830-B975-F185C5427C3D}" type="pres">
      <dgm:prSet presAssocID="{1EEFE544-30DF-45C4-9425-56C2406B6BD2}" presName="connTx" presStyleLbl="parChTrans1D2" presStyleIdx="2" presStyleCnt="4"/>
      <dgm:spPr/>
      <dgm:t>
        <a:bodyPr/>
        <a:lstStyle/>
        <a:p>
          <a:endParaRPr lang="tr-TR"/>
        </a:p>
      </dgm:t>
    </dgm:pt>
    <dgm:pt modelId="{7EE63F73-D0A5-4D9E-A94C-0C07A0BE869C}" type="pres">
      <dgm:prSet presAssocID="{FC308CD4-C5FF-4F72-BAA3-C1B3AF2546F4}" presName="node" presStyleLbl="node1" presStyleIdx="2" presStyleCnt="4" custScaleX="186605" custScaleY="139822">
        <dgm:presLayoutVars>
          <dgm:bulletEnabled val="1"/>
        </dgm:presLayoutVars>
      </dgm:prSet>
      <dgm:spPr/>
      <dgm:t>
        <a:bodyPr/>
        <a:lstStyle/>
        <a:p>
          <a:endParaRPr lang="tr-TR"/>
        </a:p>
      </dgm:t>
    </dgm:pt>
    <dgm:pt modelId="{E15D9FD2-A498-4E29-8556-1050CD56FE79}" type="pres">
      <dgm:prSet presAssocID="{C1C2B678-1D78-467A-894E-7E2C20BEC594}" presName="Name9" presStyleLbl="parChTrans1D2" presStyleIdx="3" presStyleCnt="4"/>
      <dgm:spPr/>
      <dgm:t>
        <a:bodyPr/>
        <a:lstStyle/>
        <a:p>
          <a:endParaRPr lang="tr-TR"/>
        </a:p>
      </dgm:t>
    </dgm:pt>
    <dgm:pt modelId="{F2A5D0C7-7BA5-4E7A-8670-3382BA158E54}" type="pres">
      <dgm:prSet presAssocID="{C1C2B678-1D78-467A-894E-7E2C20BEC594}" presName="connTx" presStyleLbl="parChTrans1D2" presStyleIdx="3" presStyleCnt="4"/>
      <dgm:spPr/>
      <dgm:t>
        <a:bodyPr/>
        <a:lstStyle/>
        <a:p>
          <a:endParaRPr lang="tr-TR"/>
        </a:p>
      </dgm:t>
    </dgm:pt>
    <dgm:pt modelId="{E0C18827-426B-4B05-AC9D-9AD2E436061F}" type="pres">
      <dgm:prSet presAssocID="{D9A88A79-3EBF-4B0F-BD97-A7922771C1DE}" presName="node" presStyleLbl="node1" presStyleIdx="3" presStyleCnt="4" custScaleX="116215" custScaleY="121877">
        <dgm:presLayoutVars>
          <dgm:bulletEnabled val="1"/>
        </dgm:presLayoutVars>
      </dgm:prSet>
      <dgm:spPr/>
      <dgm:t>
        <a:bodyPr/>
        <a:lstStyle/>
        <a:p>
          <a:endParaRPr lang="tr-TR"/>
        </a:p>
      </dgm:t>
    </dgm:pt>
  </dgm:ptLst>
  <dgm:cxnLst>
    <dgm:cxn modelId="{C2D177B9-14A6-4554-A605-3A9F2F6262BD}" type="presOf" srcId="{BED998ED-B01A-491D-B914-904653C91EC3}" destId="{4D5AB116-5AA3-45A4-B475-14EA0B07A8CC}" srcOrd="0" destOrd="0" presId="urn:microsoft.com/office/officeart/2005/8/layout/radial1"/>
    <dgm:cxn modelId="{8BECE658-6D85-4145-B3FA-32C2A48FCA34}" type="presOf" srcId="{D1A7B3F1-A11D-4DC2-B33A-94FE45A5DFBA}" destId="{457315E0-EAA0-4957-B92A-ABD37446D0CB}" srcOrd="0" destOrd="0" presId="urn:microsoft.com/office/officeart/2005/8/layout/radial1"/>
    <dgm:cxn modelId="{FC17F299-9693-47AE-B15F-B5FBCF5CBAEA}" type="presOf" srcId="{FD8ED8D9-777C-4201-9B44-1A8B905C6560}" destId="{25BF7A6D-4D5D-4D1B-9B08-6609B1DAC9D7}" srcOrd="0" destOrd="0" presId="urn:microsoft.com/office/officeart/2005/8/layout/radial1"/>
    <dgm:cxn modelId="{B5207623-AD9B-451C-9D78-4E677815D144}" type="presOf" srcId="{8D37BA3F-76C4-450D-93C7-8DD14944165F}" destId="{FBC4AD78-05F4-44A0-9DFB-4A0A7BF1D6AC}" srcOrd="1" destOrd="0" presId="urn:microsoft.com/office/officeart/2005/8/layout/radial1"/>
    <dgm:cxn modelId="{799268BF-F173-42CE-B8FE-017B7CAB110A}" srcId="{BED998ED-B01A-491D-B914-904653C91EC3}" destId="{FF3EA540-DCE5-42B6-9680-5819B0FD21F5}" srcOrd="0" destOrd="0" parTransId="{56E62EA9-332A-48AB-A649-08854213AAD7}" sibTransId="{DBE953D0-34D2-4A40-B463-2B1158985E11}"/>
    <dgm:cxn modelId="{1502632F-E4F0-4AEA-8251-8717EC62B05E}" type="presOf" srcId="{8D37BA3F-76C4-450D-93C7-8DD14944165F}" destId="{DAD9DCD5-A2FE-40B2-A452-B4C6D9EE1293}" srcOrd="0" destOrd="0" presId="urn:microsoft.com/office/officeart/2005/8/layout/radial1"/>
    <dgm:cxn modelId="{6EE1BEDC-9ACA-419A-B1B2-1CBD2EE1A0BF}" type="presOf" srcId="{FC308CD4-C5FF-4F72-BAA3-C1B3AF2546F4}" destId="{7EE63F73-D0A5-4D9E-A94C-0C07A0BE869C}" srcOrd="0" destOrd="0" presId="urn:microsoft.com/office/officeart/2005/8/layout/radial1"/>
    <dgm:cxn modelId="{141FEF70-3B3A-4D93-8CA1-C8A8189AFB3D}" srcId="{FF3EA540-DCE5-42B6-9680-5819B0FD21F5}" destId="{DC5F215E-96FA-4C0A-B1D6-A1CADE861D9F}" srcOrd="1" destOrd="0" parTransId="{8D37BA3F-76C4-450D-93C7-8DD14944165F}" sibTransId="{53895798-4E0B-40C9-AFA5-D31F7F849F11}"/>
    <dgm:cxn modelId="{3A9EF309-9CAE-4F0C-A6AD-97037FAD7309}" type="presOf" srcId="{D1A7B3F1-A11D-4DC2-B33A-94FE45A5DFBA}" destId="{24B05810-3920-414F-9B74-F5A5B8C878C6}" srcOrd="1" destOrd="0" presId="urn:microsoft.com/office/officeart/2005/8/layout/radial1"/>
    <dgm:cxn modelId="{5D0EA217-D514-471F-A933-72D40BDE564A}" type="presOf" srcId="{DC5F215E-96FA-4C0A-B1D6-A1CADE861D9F}" destId="{9170FDC7-19B5-4110-A0B2-4BF94828ECE2}" srcOrd="0" destOrd="0" presId="urn:microsoft.com/office/officeart/2005/8/layout/radial1"/>
    <dgm:cxn modelId="{DCA2062E-C575-4E64-98F8-6E20C7FE9181}" type="presOf" srcId="{FF3EA540-DCE5-42B6-9680-5819B0FD21F5}" destId="{AB76EB65-A93D-45B6-B118-742DFBBDAA5A}" srcOrd="0" destOrd="0" presId="urn:microsoft.com/office/officeart/2005/8/layout/radial1"/>
    <dgm:cxn modelId="{D6825228-7957-4289-BE14-410C09A8B0B1}" srcId="{FF3EA540-DCE5-42B6-9680-5819B0FD21F5}" destId="{FD8ED8D9-777C-4201-9B44-1A8B905C6560}" srcOrd="0" destOrd="0" parTransId="{D1A7B3F1-A11D-4DC2-B33A-94FE45A5DFBA}" sibTransId="{D6DC15F8-6D7D-46EF-9D84-1F50250B8BC9}"/>
    <dgm:cxn modelId="{31706CA2-D312-4B3B-8A03-EEA355EAE108}" srcId="{FF3EA540-DCE5-42B6-9680-5819B0FD21F5}" destId="{FC308CD4-C5FF-4F72-BAA3-C1B3AF2546F4}" srcOrd="2" destOrd="0" parTransId="{1EEFE544-30DF-45C4-9425-56C2406B6BD2}" sibTransId="{BB10AB1A-CF08-4D58-867B-42505C74AC6A}"/>
    <dgm:cxn modelId="{42B47911-9F57-4F6E-AED2-7C7731EA0CD5}" type="presOf" srcId="{C1C2B678-1D78-467A-894E-7E2C20BEC594}" destId="{E15D9FD2-A498-4E29-8556-1050CD56FE79}" srcOrd="0" destOrd="0" presId="urn:microsoft.com/office/officeart/2005/8/layout/radial1"/>
    <dgm:cxn modelId="{58CE242F-3997-41E6-B5BA-C18C47569F61}" type="presOf" srcId="{C1C2B678-1D78-467A-894E-7E2C20BEC594}" destId="{F2A5D0C7-7BA5-4E7A-8670-3382BA158E54}" srcOrd="1" destOrd="0" presId="urn:microsoft.com/office/officeart/2005/8/layout/radial1"/>
    <dgm:cxn modelId="{75A05A24-A90A-43A4-9AC7-153BCD61555F}" type="presOf" srcId="{D9A88A79-3EBF-4B0F-BD97-A7922771C1DE}" destId="{E0C18827-426B-4B05-AC9D-9AD2E436061F}" srcOrd="0" destOrd="0" presId="urn:microsoft.com/office/officeart/2005/8/layout/radial1"/>
    <dgm:cxn modelId="{AE77C9EC-1E77-479D-83CF-683E8768FFEC}" type="presOf" srcId="{1EEFE544-30DF-45C4-9425-56C2406B6BD2}" destId="{F903A573-AFC3-4D08-8F9A-402452CDBA0C}" srcOrd="0" destOrd="0" presId="urn:microsoft.com/office/officeart/2005/8/layout/radial1"/>
    <dgm:cxn modelId="{3A07501D-AF53-499B-82F3-272D25C1B139}" srcId="{FF3EA540-DCE5-42B6-9680-5819B0FD21F5}" destId="{D9A88A79-3EBF-4B0F-BD97-A7922771C1DE}" srcOrd="3" destOrd="0" parTransId="{C1C2B678-1D78-467A-894E-7E2C20BEC594}" sibTransId="{8D22E737-C31A-4D33-A89E-4E079444874F}"/>
    <dgm:cxn modelId="{00361C3A-1628-4F7B-B546-BC7E7D00EFAA}" type="presOf" srcId="{1EEFE544-30DF-45C4-9425-56C2406B6BD2}" destId="{F0D9F324-6EF1-4830-B975-F185C5427C3D}" srcOrd="1" destOrd="0" presId="urn:microsoft.com/office/officeart/2005/8/layout/radial1"/>
    <dgm:cxn modelId="{E7B313BC-3C0F-4A2E-85EF-423B091AD45F}" type="presParOf" srcId="{4D5AB116-5AA3-45A4-B475-14EA0B07A8CC}" destId="{AB76EB65-A93D-45B6-B118-742DFBBDAA5A}" srcOrd="0" destOrd="0" presId="urn:microsoft.com/office/officeart/2005/8/layout/radial1"/>
    <dgm:cxn modelId="{5408DBC8-FDEC-4C48-B3DB-039A05A0D525}" type="presParOf" srcId="{4D5AB116-5AA3-45A4-B475-14EA0B07A8CC}" destId="{457315E0-EAA0-4957-B92A-ABD37446D0CB}" srcOrd="1" destOrd="0" presId="urn:microsoft.com/office/officeart/2005/8/layout/radial1"/>
    <dgm:cxn modelId="{AC656949-EB9D-4DCD-820A-302170B9DE88}" type="presParOf" srcId="{457315E0-EAA0-4957-B92A-ABD37446D0CB}" destId="{24B05810-3920-414F-9B74-F5A5B8C878C6}" srcOrd="0" destOrd="0" presId="urn:microsoft.com/office/officeart/2005/8/layout/radial1"/>
    <dgm:cxn modelId="{18B66204-B295-4BFF-A823-99D5C459D368}" type="presParOf" srcId="{4D5AB116-5AA3-45A4-B475-14EA0B07A8CC}" destId="{25BF7A6D-4D5D-4D1B-9B08-6609B1DAC9D7}" srcOrd="2" destOrd="0" presId="urn:microsoft.com/office/officeart/2005/8/layout/radial1"/>
    <dgm:cxn modelId="{A6EA1400-7388-4FF5-AAE5-B1C8CDE0A2CA}" type="presParOf" srcId="{4D5AB116-5AA3-45A4-B475-14EA0B07A8CC}" destId="{DAD9DCD5-A2FE-40B2-A452-B4C6D9EE1293}" srcOrd="3" destOrd="0" presId="urn:microsoft.com/office/officeart/2005/8/layout/radial1"/>
    <dgm:cxn modelId="{A83BBD4A-DD31-4321-BB1C-3DA14B76FAA0}" type="presParOf" srcId="{DAD9DCD5-A2FE-40B2-A452-B4C6D9EE1293}" destId="{FBC4AD78-05F4-44A0-9DFB-4A0A7BF1D6AC}" srcOrd="0" destOrd="0" presId="urn:microsoft.com/office/officeart/2005/8/layout/radial1"/>
    <dgm:cxn modelId="{E98253E6-E8C3-49AA-B607-66ACB23DDE2E}" type="presParOf" srcId="{4D5AB116-5AA3-45A4-B475-14EA0B07A8CC}" destId="{9170FDC7-19B5-4110-A0B2-4BF94828ECE2}" srcOrd="4" destOrd="0" presId="urn:microsoft.com/office/officeart/2005/8/layout/radial1"/>
    <dgm:cxn modelId="{AE123540-A894-4788-83F3-E880EAFD5D9C}" type="presParOf" srcId="{4D5AB116-5AA3-45A4-B475-14EA0B07A8CC}" destId="{F903A573-AFC3-4D08-8F9A-402452CDBA0C}" srcOrd="5" destOrd="0" presId="urn:microsoft.com/office/officeart/2005/8/layout/radial1"/>
    <dgm:cxn modelId="{0C185C9A-79E7-4E9E-9DA7-A8CED7576C52}" type="presParOf" srcId="{F903A573-AFC3-4D08-8F9A-402452CDBA0C}" destId="{F0D9F324-6EF1-4830-B975-F185C5427C3D}" srcOrd="0" destOrd="0" presId="urn:microsoft.com/office/officeart/2005/8/layout/radial1"/>
    <dgm:cxn modelId="{F94DC802-791F-4396-8140-305539030380}" type="presParOf" srcId="{4D5AB116-5AA3-45A4-B475-14EA0B07A8CC}" destId="{7EE63F73-D0A5-4D9E-A94C-0C07A0BE869C}" srcOrd="6" destOrd="0" presId="urn:microsoft.com/office/officeart/2005/8/layout/radial1"/>
    <dgm:cxn modelId="{055CA02B-F6A4-46B1-9937-81833EBA3493}" type="presParOf" srcId="{4D5AB116-5AA3-45A4-B475-14EA0B07A8CC}" destId="{E15D9FD2-A498-4E29-8556-1050CD56FE79}" srcOrd="7" destOrd="0" presId="urn:microsoft.com/office/officeart/2005/8/layout/radial1"/>
    <dgm:cxn modelId="{DB60C5DB-28E5-46F2-9DA8-3AAD0700A6B2}" type="presParOf" srcId="{E15D9FD2-A498-4E29-8556-1050CD56FE79}" destId="{F2A5D0C7-7BA5-4E7A-8670-3382BA158E54}" srcOrd="0" destOrd="0" presId="urn:microsoft.com/office/officeart/2005/8/layout/radial1"/>
    <dgm:cxn modelId="{F26F48F0-0A6F-4223-A575-E1EE31A0A0FE}" type="presParOf" srcId="{4D5AB116-5AA3-45A4-B475-14EA0B07A8CC}" destId="{E0C18827-426B-4B05-AC9D-9AD2E436061F}"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556D2-7A7D-4A7E-80D9-46FDEF516BF3}"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tr-TR"/>
        </a:p>
      </dgm:t>
    </dgm:pt>
    <dgm:pt modelId="{B10C0252-82CD-4DC6-935B-5B5A052755BC}">
      <dgm:prSet phldrT="[Metin]" custT="1"/>
      <dgm:spPr/>
      <dgm:t>
        <a:bodyPr/>
        <a:lstStyle/>
        <a:p>
          <a:r>
            <a:rPr lang="tr-TR" sz="2400" dirty="0" smtClean="0"/>
            <a:t>Türkçe (20 soru)</a:t>
          </a:r>
          <a:endParaRPr lang="tr-TR" sz="2400" dirty="0"/>
        </a:p>
      </dgm:t>
    </dgm:pt>
    <dgm:pt modelId="{11BAD158-8957-492A-BC5D-83EC995E4DA0}" type="parTrans" cxnId="{2709F3AC-F90E-4F89-90C7-940FB08F7D4C}">
      <dgm:prSet/>
      <dgm:spPr/>
      <dgm:t>
        <a:bodyPr/>
        <a:lstStyle/>
        <a:p>
          <a:endParaRPr lang="tr-TR"/>
        </a:p>
      </dgm:t>
    </dgm:pt>
    <dgm:pt modelId="{FF7BBF83-DE7C-4AFB-ABF7-96EE579D66EF}" type="sibTrans" cxnId="{2709F3AC-F90E-4F89-90C7-940FB08F7D4C}">
      <dgm:prSet/>
      <dgm:spPr/>
      <dgm:t>
        <a:bodyPr/>
        <a:lstStyle/>
        <a:p>
          <a:endParaRPr lang="tr-TR"/>
        </a:p>
      </dgm:t>
    </dgm:pt>
    <dgm:pt modelId="{B98EE784-A1B1-47C0-AF60-94D6B30E3CDC}">
      <dgm:prSet phldrT="[Metin]" custT="1"/>
      <dgm:spPr/>
      <dgm:t>
        <a:bodyPr/>
        <a:lstStyle/>
        <a:p>
          <a:r>
            <a:rPr lang="tr-TR" sz="2400" dirty="0" smtClean="0"/>
            <a:t>Matematik (20 soru)</a:t>
          </a:r>
          <a:endParaRPr lang="tr-TR" sz="2400" dirty="0"/>
        </a:p>
      </dgm:t>
    </dgm:pt>
    <dgm:pt modelId="{72A6B5BC-C629-4F55-B53C-1EE496CB1FBE}" type="parTrans" cxnId="{85A13E44-AA62-4220-9E00-6CF9ACADD797}">
      <dgm:prSet/>
      <dgm:spPr/>
      <dgm:t>
        <a:bodyPr/>
        <a:lstStyle/>
        <a:p>
          <a:endParaRPr lang="tr-TR"/>
        </a:p>
      </dgm:t>
    </dgm:pt>
    <dgm:pt modelId="{652ABE29-048C-4711-B584-89C7A64F87E7}" type="sibTrans" cxnId="{85A13E44-AA62-4220-9E00-6CF9ACADD797}">
      <dgm:prSet/>
      <dgm:spPr/>
      <dgm:t>
        <a:bodyPr/>
        <a:lstStyle/>
        <a:p>
          <a:endParaRPr lang="tr-TR"/>
        </a:p>
      </dgm:t>
    </dgm:pt>
    <dgm:pt modelId="{DF384339-A027-44A7-B19D-EDDACED0CE57}">
      <dgm:prSet phldrT="[Metin]" custT="1"/>
      <dgm:spPr/>
      <dgm:t>
        <a:bodyPr/>
        <a:lstStyle/>
        <a:p>
          <a:r>
            <a:rPr lang="tr-TR" sz="2400" dirty="0" smtClean="0"/>
            <a:t>Fen ve Teknoloji (20 soru)</a:t>
          </a:r>
          <a:endParaRPr lang="tr-TR" sz="2400" dirty="0"/>
        </a:p>
      </dgm:t>
    </dgm:pt>
    <dgm:pt modelId="{C20777B5-CF72-4101-B44B-1BB55B3D9D15}" type="parTrans" cxnId="{5D1736F2-0B00-420C-8335-E5636F783B67}">
      <dgm:prSet/>
      <dgm:spPr/>
      <dgm:t>
        <a:bodyPr/>
        <a:lstStyle/>
        <a:p>
          <a:endParaRPr lang="tr-TR"/>
        </a:p>
      </dgm:t>
    </dgm:pt>
    <dgm:pt modelId="{D3C4627E-FB6A-49CC-8662-1FD8CB3ADCE1}" type="sibTrans" cxnId="{5D1736F2-0B00-420C-8335-E5636F783B67}">
      <dgm:prSet/>
      <dgm:spPr/>
      <dgm:t>
        <a:bodyPr/>
        <a:lstStyle/>
        <a:p>
          <a:endParaRPr lang="tr-TR"/>
        </a:p>
      </dgm:t>
    </dgm:pt>
    <dgm:pt modelId="{B133DC65-37F8-45DD-AA57-34793137C028}">
      <dgm:prSet phldrT="[Metin]" custT="1"/>
      <dgm:spPr/>
      <dgm:t>
        <a:bodyPr/>
        <a:lstStyle/>
        <a:p>
          <a:r>
            <a:rPr lang="tr-TR" sz="2400" dirty="0" smtClean="0"/>
            <a:t>TOPLAM 90 SORU</a:t>
          </a:r>
          <a:endParaRPr lang="tr-TR" sz="2400" dirty="0"/>
        </a:p>
      </dgm:t>
    </dgm:pt>
    <dgm:pt modelId="{5ACE729A-F819-415A-B0B6-4FCDA660C79D}" type="parTrans" cxnId="{32E46CB8-63A8-4469-B52C-27D962AF2919}">
      <dgm:prSet/>
      <dgm:spPr/>
      <dgm:t>
        <a:bodyPr/>
        <a:lstStyle/>
        <a:p>
          <a:endParaRPr lang="tr-TR"/>
        </a:p>
      </dgm:t>
    </dgm:pt>
    <dgm:pt modelId="{8FCE636F-DE63-4ED6-80A6-A413E3AB400B}" type="sibTrans" cxnId="{32E46CB8-63A8-4469-B52C-27D962AF2919}">
      <dgm:prSet/>
      <dgm:spPr/>
      <dgm:t>
        <a:bodyPr/>
        <a:lstStyle/>
        <a:p>
          <a:endParaRPr lang="tr-TR"/>
        </a:p>
      </dgm:t>
    </dgm:pt>
    <dgm:pt modelId="{1498F6D4-A5F7-4A34-B2A1-D0340DBC94D7}">
      <dgm:prSet custT="1"/>
      <dgm:spPr/>
      <dgm:t>
        <a:bodyPr/>
        <a:lstStyle/>
        <a:p>
          <a:r>
            <a:rPr lang="tr-TR" sz="2400" dirty="0" smtClean="0"/>
            <a:t>T.C. İnkılap Tarihi (10 soru)</a:t>
          </a:r>
        </a:p>
      </dgm:t>
    </dgm:pt>
    <dgm:pt modelId="{32FB0F14-301B-4DB4-BD60-758C26BC8349}" type="parTrans" cxnId="{367A89BC-91F6-4ED7-B3CF-51AA46895BEE}">
      <dgm:prSet/>
      <dgm:spPr/>
      <dgm:t>
        <a:bodyPr/>
        <a:lstStyle/>
        <a:p>
          <a:endParaRPr lang="tr-TR"/>
        </a:p>
      </dgm:t>
    </dgm:pt>
    <dgm:pt modelId="{A7099158-D69A-479F-8AED-E6ED10D03EFB}" type="sibTrans" cxnId="{367A89BC-91F6-4ED7-B3CF-51AA46895BEE}">
      <dgm:prSet/>
      <dgm:spPr/>
      <dgm:t>
        <a:bodyPr/>
        <a:lstStyle/>
        <a:p>
          <a:endParaRPr lang="tr-TR"/>
        </a:p>
      </dgm:t>
    </dgm:pt>
    <dgm:pt modelId="{0A6D7306-4569-481C-9730-FDB09525D9AB}">
      <dgm:prSet custT="1"/>
      <dgm:spPr/>
      <dgm:t>
        <a:bodyPr/>
        <a:lstStyle/>
        <a:p>
          <a:r>
            <a:rPr lang="tr-TR" sz="2400" dirty="0" smtClean="0"/>
            <a:t>Yabancı dil (10 soru)</a:t>
          </a:r>
        </a:p>
      </dgm:t>
    </dgm:pt>
    <dgm:pt modelId="{96A9927C-5FEA-4486-971A-3EEA86E01368}" type="parTrans" cxnId="{D4B9992F-FAF5-4D76-8CC0-2F05D09C8591}">
      <dgm:prSet/>
      <dgm:spPr/>
      <dgm:t>
        <a:bodyPr/>
        <a:lstStyle/>
        <a:p>
          <a:endParaRPr lang="tr-TR"/>
        </a:p>
      </dgm:t>
    </dgm:pt>
    <dgm:pt modelId="{C07DEC2F-2C08-4C98-8963-A20C0CA8FE8D}" type="sibTrans" cxnId="{D4B9992F-FAF5-4D76-8CC0-2F05D09C8591}">
      <dgm:prSet/>
      <dgm:spPr/>
      <dgm:t>
        <a:bodyPr/>
        <a:lstStyle/>
        <a:p>
          <a:endParaRPr lang="tr-TR"/>
        </a:p>
      </dgm:t>
    </dgm:pt>
    <dgm:pt modelId="{1FBC6277-7692-47FA-817A-08993646DF4C}">
      <dgm:prSet custT="1"/>
      <dgm:spPr/>
      <dgm:t>
        <a:bodyPr/>
        <a:lstStyle/>
        <a:p>
          <a:r>
            <a:rPr lang="tr-TR" sz="2400" dirty="0" smtClean="0"/>
            <a:t>Din Kültürü ve Ahlak Bilgisi (10 soru)</a:t>
          </a:r>
          <a:endParaRPr lang="tr-TR" sz="2400" dirty="0"/>
        </a:p>
      </dgm:t>
    </dgm:pt>
    <dgm:pt modelId="{0BAA0D5A-55C9-4AE3-A872-AF76DEF951C8}" type="parTrans" cxnId="{9D3B7F91-63B0-4B10-B2D4-44E54681DF5D}">
      <dgm:prSet/>
      <dgm:spPr/>
      <dgm:t>
        <a:bodyPr/>
        <a:lstStyle/>
        <a:p>
          <a:endParaRPr lang="tr-TR"/>
        </a:p>
      </dgm:t>
    </dgm:pt>
    <dgm:pt modelId="{0CEC5EF5-F837-4D77-9AC8-2307E5E1914C}" type="sibTrans" cxnId="{9D3B7F91-63B0-4B10-B2D4-44E54681DF5D}">
      <dgm:prSet/>
      <dgm:spPr/>
      <dgm:t>
        <a:bodyPr/>
        <a:lstStyle/>
        <a:p>
          <a:endParaRPr lang="tr-TR"/>
        </a:p>
      </dgm:t>
    </dgm:pt>
    <dgm:pt modelId="{DAB17043-1391-4195-A8BF-F5D571F32476}" type="pres">
      <dgm:prSet presAssocID="{C05556D2-7A7D-4A7E-80D9-46FDEF516BF3}" presName="linear" presStyleCnt="0">
        <dgm:presLayoutVars>
          <dgm:dir/>
          <dgm:animLvl val="lvl"/>
          <dgm:resizeHandles val="exact"/>
        </dgm:presLayoutVars>
      </dgm:prSet>
      <dgm:spPr/>
      <dgm:t>
        <a:bodyPr/>
        <a:lstStyle/>
        <a:p>
          <a:endParaRPr lang="tr-TR"/>
        </a:p>
      </dgm:t>
    </dgm:pt>
    <dgm:pt modelId="{2B94220C-06C5-43A9-8CFD-628F647F1B2B}" type="pres">
      <dgm:prSet presAssocID="{B10C0252-82CD-4DC6-935B-5B5A052755BC}" presName="parentLin" presStyleCnt="0"/>
      <dgm:spPr/>
    </dgm:pt>
    <dgm:pt modelId="{AD02C827-2240-4F44-9C66-12699EB3FB67}" type="pres">
      <dgm:prSet presAssocID="{B10C0252-82CD-4DC6-935B-5B5A052755BC}" presName="parentLeftMargin" presStyleLbl="node1" presStyleIdx="0" presStyleCnt="7"/>
      <dgm:spPr/>
      <dgm:t>
        <a:bodyPr/>
        <a:lstStyle/>
        <a:p>
          <a:endParaRPr lang="tr-TR"/>
        </a:p>
      </dgm:t>
    </dgm:pt>
    <dgm:pt modelId="{0D4A2FFA-09BA-43CC-B109-9EC2F3546147}" type="pres">
      <dgm:prSet presAssocID="{B10C0252-82CD-4DC6-935B-5B5A052755BC}" presName="parentText" presStyleLbl="node1" presStyleIdx="0" presStyleCnt="7">
        <dgm:presLayoutVars>
          <dgm:chMax val="0"/>
          <dgm:bulletEnabled val="1"/>
        </dgm:presLayoutVars>
      </dgm:prSet>
      <dgm:spPr/>
      <dgm:t>
        <a:bodyPr/>
        <a:lstStyle/>
        <a:p>
          <a:endParaRPr lang="tr-TR"/>
        </a:p>
      </dgm:t>
    </dgm:pt>
    <dgm:pt modelId="{ED96C7EF-2BA6-4C80-9701-7552FFFE171B}" type="pres">
      <dgm:prSet presAssocID="{B10C0252-82CD-4DC6-935B-5B5A052755BC}" presName="negativeSpace" presStyleCnt="0"/>
      <dgm:spPr/>
    </dgm:pt>
    <dgm:pt modelId="{B90545D8-4535-445B-AFCE-D36C7961D451}" type="pres">
      <dgm:prSet presAssocID="{B10C0252-82CD-4DC6-935B-5B5A052755BC}" presName="childText" presStyleLbl="conFgAcc1" presStyleIdx="0" presStyleCnt="7">
        <dgm:presLayoutVars>
          <dgm:bulletEnabled val="1"/>
        </dgm:presLayoutVars>
      </dgm:prSet>
      <dgm:spPr/>
    </dgm:pt>
    <dgm:pt modelId="{81DECD3F-A114-4563-9195-C229859E80EC}" type="pres">
      <dgm:prSet presAssocID="{FF7BBF83-DE7C-4AFB-ABF7-96EE579D66EF}" presName="spaceBetweenRectangles" presStyleCnt="0"/>
      <dgm:spPr/>
    </dgm:pt>
    <dgm:pt modelId="{895D2D59-F33E-4739-8739-71A88E6359B9}" type="pres">
      <dgm:prSet presAssocID="{B98EE784-A1B1-47C0-AF60-94D6B30E3CDC}" presName="parentLin" presStyleCnt="0"/>
      <dgm:spPr/>
    </dgm:pt>
    <dgm:pt modelId="{5CA4219E-254C-42BD-A4BA-31E390D32024}" type="pres">
      <dgm:prSet presAssocID="{B98EE784-A1B1-47C0-AF60-94D6B30E3CDC}" presName="parentLeftMargin" presStyleLbl="node1" presStyleIdx="0" presStyleCnt="7"/>
      <dgm:spPr/>
      <dgm:t>
        <a:bodyPr/>
        <a:lstStyle/>
        <a:p>
          <a:endParaRPr lang="tr-TR"/>
        </a:p>
      </dgm:t>
    </dgm:pt>
    <dgm:pt modelId="{B9C31449-6919-477D-95C7-D34B99C54680}" type="pres">
      <dgm:prSet presAssocID="{B98EE784-A1B1-47C0-AF60-94D6B30E3CDC}" presName="parentText" presStyleLbl="node1" presStyleIdx="1" presStyleCnt="7">
        <dgm:presLayoutVars>
          <dgm:chMax val="0"/>
          <dgm:bulletEnabled val="1"/>
        </dgm:presLayoutVars>
      </dgm:prSet>
      <dgm:spPr/>
      <dgm:t>
        <a:bodyPr/>
        <a:lstStyle/>
        <a:p>
          <a:endParaRPr lang="tr-TR"/>
        </a:p>
      </dgm:t>
    </dgm:pt>
    <dgm:pt modelId="{AF4080AD-5657-4316-B0A1-8F7EB1B9D9EE}" type="pres">
      <dgm:prSet presAssocID="{B98EE784-A1B1-47C0-AF60-94D6B30E3CDC}" presName="negativeSpace" presStyleCnt="0"/>
      <dgm:spPr/>
    </dgm:pt>
    <dgm:pt modelId="{0360C946-BA33-4FD1-904E-38B615214180}" type="pres">
      <dgm:prSet presAssocID="{B98EE784-A1B1-47C0-AF60-94D6B30E3CDC}" presName="childText" presStyleLbl="conFgAcc1" presStyleIdx="1" presStyleCnt="7">
        <dgm:presLayoutVars>
          <dgm:bulletEnabled val="1"/>
        </dgm:presLayoutVars>
      </dgm:prSet>
      <dgm:spPr/>
    </dgm:pt>
    <dgm:pt modelId="{FAD28185-2060-4E35-A958-02CCF4F2F807}" type="pres">
      <dgm:prSet presAssocID="{652ABE29-048C-4711-B584-89C7A64F87E7}" presName="spaceBetweenRectangles" presStyleCnt="0"/>
      <dgm:spPr/>
    </dgm:pt>
    <dgm:pt modelId="{679FD610-9EB9-4FAD-BA6C-9D760B460876}" type="pres">
      <dgm:prSet presAssocID="{DF384339-A027-44A7-B19D-EDDACED0CE57}" presName="parentLin" presStyleCnt="0"/>
      <dgm:spPr/>
    </dgm:pt>
    <dgm:pt modelId="{35EE3CC9-504E-4F13-A52C-47F5D29D2A6C}" type="pres">
      <dgm:prSet presAssocID="{DF384339-A027-44A7-B19D-EDDACED0CE57}" presName="parentLeftMargin" presStyleLbl="node1" presStyleIdx="1" presStyleCnt="7"/>
      <dgm:spPr/>
      <dgm:t>
        <a:bodyPr/>
        <a:lstStyle/>
        <a:p>
          <a:endParaRPr lang="tr-TR"/>
        </a:p>
      </dgm:t>
    </dgm:pt>
    <dgm:pt modelId="{DB1DA850-CA77-4FBE-8728-6D11A2613D28}" type="pres">
      <dgm:prSet presAssocID="{DF384339-A027-44A7-B19D-EDDACED0CE57}" presName="parentText" presStyleLbl="node1" presStyleIdx="2" presStyleCnt="7">
        <dgm:presLayoutVars>
          <dgm:chMax val="0"/>
          <dgm:bulletEnabled val="1"/>
        </dgm:presLayoutVars>
      </dgm:prSet>
      <dgm:spPr/>
      <dgm:t>
        <a:bodyPr/>
        <a:lstStyle/>
        <a:p>
          <a:endParaRPr lang="tr-TR"/>
        </a:p>
      </dgm:t>
    </dgm:pt>
    <dgm:pt modelId="{D6D8A87F-D35C-480A-8E18-DF152F13DEA2}" type="pres">
      <dgm:prSet presAssocID="{DF384339-A027-44A7-B19D-EDDACED0CE57}" presName="negativeSpace" presStyleCnt="0"/>
      <dgm:spPr/>
    </dgm:pt>
    <dgm:pt modelId="{F217080E-3FBF-416B-9E26-F882E6FEA294}" type="pres">
      <dgm:prSet presAssocID="{DF384339-A027-44A7-B19D-EDDACED0CE57}" presName="childText" presStyleLbl="conFgAcc1" presStyleIdx="2" presStyleCnt="7">
        <dgm:presLayoutVars>
          <dgm:bulletEnabled val="1"/>
        </dgm:presLayoutVars>
      </dgm:prSet>
      <dgm:spPr/>
    </dgm:pt>
    <dgm:pt modelId="{2568A892-A39E-4E08-A9E8-3252941ECAF6}" type="pres">
      <dgm:prSet presAssocID="{D3C4627E-FB6A-49CC-8662-1FD8CB3ADCE1}" presName="spaceBetweenRectangles" presStyleCnt="0"/>
      <dgm:spPr/>
    </dgm:pt>
    <dgm:pt modelId="{E3AE8568-EC44-4756-AA18-0A44EE8D3B34}" type="pres">
      <dgm:prSet presAssocID="{0A6D7306-4569-481C-9730-FDB09525D9AB}" presName="parentLin" presStyleCnt="0"/>
      <dgm:spPr/>
    </dgm:pt>
    <dgm:pt modelId="{0E2A508F-FC2E-4749-94AF-742E6AA9D143}" type="pres">
      <dgm:prSet presAssocID="{0A6D7306-4569-481C-9730-FDB09525D9AB}" presName="parentLeftMargin" presStyleLbl="node1" presStyleIdx="2" presStyleCnt="7"/>
      <dgm:spPr/>
      <dgm:t>
        <a:bodyPr/>
        <a:lstStyle/>
        <a:p>
          <a:endParaRPr lang="tr-TR"/>
        </a:p>
      </dgm:t>
    </dgm:pt>
    <dgm:pt modelId="{DB0826C8-4E1D-48CC-92C9-5A340CD104F9}" type="pres">
      <dgm:prSet presAssocID="{0A6D7306-4569-481C-9730-FDB09525D9AB}" presName="parentText" presStyleLbl="node1" presStyleIdx="3" presStyleCnt="7">
        <dgm:presLayoutVars>
          <dgm:chMax val="0"/>
          <dgm:bulletEnabled val="1"/>
        </dgm:presLayoutVars>
      </dgm:prSet>
      <dgm:spPr/>
      <dgm:t>
        <a:bodyPr/>
        <a:lstStyle/>
        <a:p>
          <a:endParaRPr lang="tr-TR"/>
        </a:p>
      </dgm:t>
    </dgm:pt>
    <dgm:pt modelId="{D809A88C-4665-4BDB-9E29-6CEA036D74F6}" type="pres">
      <dgm:prSet presAssocID="{0A6D7306-4569-481C-9730-FDB09525D9AB}" presName="negativeSpace" presStyleCnt="0"/>
      <dgm:spPr/>
    </dgm:pt>
    <dgm:pt modelId="{AB16673E-DABE-402C-BF1D-B106C7542A47}" type="pres">
      <dgm:prSet presAssocID="{0A6D7306-4569-481C-9730-FDB09525D9AB}" presName="childText" presStyleLbl="conFgAcc1" presStyleIdx="3" presStyleCnt="7">
        <dgm:presLayoutVars>
          <dgm:bulletEnabled val="1"/>
        </dgm:presLayoutVars>
      </dgm:prSet>
      <dgm:spPr/>
    </dgm:pt>
    <dgm:pt modelId="{BD98760F-9EA0-4F87-A239-0A687A751FD7}" type="pres">
      <dgm:prSet presAssocID="{C07DEC2F-2C08-4C98-8963-A20C0CA8FE8D}" presName="spaceBetweenRectangles" presStyleCnt="0"/>
      <dgm:spPr/>
    </dgm:pt>
    <dgm:pt modelId="{10642037-5469-495A-ABE1-A60D7DA49100}" type="pres">
      <dgm:prSet presAssocID="{1498F6D4-A5F7-4A34-B2A1-D0340DBC94D7}" presName="parentLin" presStyleCnt="0"/>
      <dgm:spPr/>
    </dgm:pt>
    <dgm:pt modelId="{DCB4E707-548F-437B-B26B-78499B3E2EE1}" type="pres">
      <dgm:prSet presAssocID="{1498F6D4-A5F7-4A34-B2A1-D0340DBC94D7}" presName="parentLeftMargin" presStyleLbl="node1" presStyleIdx="3" presStyleCnt="7"/>
      <dgm:spPr/>
      <dgm:t>
        <a:bodyPr/>
        <a:lstStyle/>
        <a:p>
          <a:endParaRPr lang="tr-TR"/>
        </a:p>
      </dgm:t>
    </dgm:pt>
    <dgm:pt modelId="{F7505607-A31D-4107-B4B8-E2546A20B3B3}" type="pres">
      <dgm:prSet presAssocID="{1498F6D4-A5F7-4A34-B2A1-D0340DBC94D7}" presName="parentText" presStyleLbl="node1" presStyleIdx="4" presStyleCnt="7">
        <dgm:presLayoutVars>
          <dgm:chMax val="0"/>
          <dgm:bulletEnabled val="1"/>
        </dgm:presLayoutVars>
      </dgm:prSet>
      <dgm:spPr/>
      <dgm:t>
        <a:bodyPr/>
        <a:lstStyle/>
        <a:p>
          <a:endParaRPr lang="tr-TR"/>
        </a:p>
      </dgm:t>
    </dgm:pt>
    <dgm:pt modelId="{5D01BD31-C3FB-4E98-90D5-D513567C9E73}" type="pres">
      <dgm:prSet presAssocID="{1498F6D4-A5F7-4A34-B2A1-D0340DBC94D7}" presName="negativeSpace" presStyleCnt="0"/>
      <dgm:spPr/>
    </dgm:pt>
    <dgm:pt modelId="{1D809C03-0ED4-4496-89AB-B381D8660ADD}" type="pres">
      <dgm:prSet presAssocID="{1498F6D4-A5F7-4A34-B2A1-D0340DBC94D7}" presName="childText" presStyleLbl="conFgAcc1" presStyleIdx="4" presStyleCnt="7">
        <dgm:presLayoutVars>
          <dgm:bulletEnabled val="1"/>
        </dgm:presLayoutVars>
      </dgm:prSet>
      <dgm:spPr/>
    </dgm:pt>
    <dgm:pt modelId="{0A910201-E927-4B1A-84AD-C703D4044097}" type="pres">
      <dgm:prSet presAssocID="{A7099158-D69A-479F-8AED-E6ED10D03EFB}" presName="spaceBetweenRectangles" presStyleCnt="0"/>
      <dgm:spPr/>
    </dgm:pt>
    <dgm:pt modelId="{E427F370-6F33-407B-88A8-9FAFE5D8E7D6}" type="pres">
      <dgm:prSet presAssocID="{1FBC6277-7692-47FA-817A-08993646DF4C}" presName="parentLin" presStyleCnt="0"/>
      <dgm:spPr/>
    </dgm:pt>
    <dgm:pt modelId="{8DEB3A5B-D3AF-40DD-9328-A66781DD6BA8}" type="pres">
      <dgm:prSet presAssocID="{1FBC6277-7692-47FA-817A-08993646DF4C}" presName="parentLeftMargin" presStyleLbl="node1" presStyleIdx="4" presStyleCnt="7"/>
      <dgm:spPr/>
      <dgm:t>
        <a:bodyPr/>
        <a:lstStyle/>
        <a:p>
          <a:endParaRPr lang="tr-TR"/>
        </a:p>
      </dgm:t>
    </dgm:pt>
    <dgm:pt modelId="{0F9DBF19-C7AE-48C1-B936-8BC76E039E2C}" type="pres">
      <dgm:prSet presAssocID="{1FBC6277-7692-47FA-817A-08993646DF4C}" presName="parentText" presStyleLbl="node1" presStyleIdx="5" presStyleCnt="7">
        <dgm:presLayoutVars>
          <dgm:chMax val="0"/>
          <dgm:bulletEnabled val="1"/>
        </dgm:presLayoutVars>
      </dgm:prSet>
      <dgm:spPr/>
      <dgm:t>
        <a:bodyPr/>
        <a:lstStyle/>
        <a:p>
          <a:endParaRPr lang="tr-TR"/>
        </a:p>
      </dgm:t>
    </dgm:pt>
    <dgm:pt modelId="{5242EB2A-8D4F-4D95-AD15-D39B9AA04A2D}" type="pres">
      <dgm:prSet presAssocID="{1FBC6277-7692-47FA-817A-08993646DF4C}" presName="negativeSpace" presStyleCnt="0"/>
      <dgm:spPr/>
    </dgm:pt>
    <dgm:pt modelId="{21087573-7E8A-4297-9B74-39D769F09DE5}" type="pres">
      <dgm:prSet presAssocID="{1FBC6277-7692-47FA-817A-08993646DF4C}" presName="childText" presStyleLbl="conFgAcc1" presStyleIdx="5" presStyleCnt="7">
        <dgm:presLayoutVars>
          <dgm:bulletEnabled val="1"/>
        </dgm:presLayoutVars>
      </dgm:prSet>
      <dgm:spPr/>
    </dgm:pt>
    <dgm:pt modelId="{7101FF28-821E-4D96-8695-90E8179348AF}" type="pres">
      <dgm:prSet presAssocID="{0CEC5EF5-F837-4D77-9AC8-2307E5E1914C}" presName="spaceBetweenRectangles" presStyleCnt="0"/>
      <dgm:spPr/>
    </dgm:pt>
    <dgm:pt modelId="{08460826-7F91-48E1-9505-981B19B96E55}" type="pres">
      <dgm:prSet presAssocID="{B133DC65-37F8-45DD-AA57-34793137C028}" presName="parentLin" presStyleCnt="0"/>
      <dgm:spPr/>
    </dgm:pt>
    <dgm:pt modelId="{4140CBBD-4AEA-4B1A-AA9C-BEC61F633B93}" type="pres">
      <dgm:prSet presAssocID="{B133DC65-37F8-45DD-AA57-34793137C028}" presName="parentLeftMargin" presStyleLbl="node1" presStyleIdx="5" presStyleCnt="7"/>
      <dgm:spPr/>
      <dgm:t>
        <a:bodyPr/>
        <a:lstStyle/>
        <a:p>
          <a:endParaRPr lang="tr-TR"/>
        </a:p>
      </dgm:t>
    </dgm:pt>
    <dgm:pt modelId="{A89BE68C-1CBB-4697-A10B-FBE8CEB53CE4}" type="pres">
      <dgm:prSet presAssocID="{B133DC65-37F8-45DD-AA57-34793137C028}" presName="parentText" presStyleLbl="node1" presStyleIdx="6" presStyleCnt="7">
        <dgm:presLayoutVars>
          <dgm:chMax val="0"/>
          <dgm:bulletEnabled val="1"/>
        </dgm:presLayoutVars>
      </dgm:prSet>
      <dgm:spPr/>
      <dgm:t>
        <a:bodyPr/>
        <a:lstStyle/>
        <a:p>
          <a:endParaRPr lang="tr-TR"/>
        </a:p>
      </dgm:t>
    </dgm:pt>
    <dgm:pt modelId="{09443376-98D6-4076-8417-80A815DF4F39}" type="pres">
      <dgm:prSet presAssocID="{B133DC65-37F8-45DD-AA57-34793137C028}" presName="negativeSpace" presStyleCnt="0"/>
      <dgm:spPr/>
    </dgm:pt>
    <dgm:pt modelId="{7172001C-F072-4ABC-9628-1AC81A508148}" type="pres">
      <dgm:prSet presAssocID="{B133DC65-37F8-45DD-AA57-34793137C028}" presName="childText" presStyleLbl="conFgAcc1" presStyleIdx="6" presStyleCnt="7">
        <dgm:presLayoutVars>
          <dgm:bulletEnabled val="1"/>
        </dgm:presLayoutVars>
      </dgm:prSet>
      <dgm:spPr/>
    </dgm:pt>
  </dgm:ptLst>
  <dgm:cxnLst>
    <dgm:cxn modelId="{F7C917EC-DC48-4387-A219-B08D8AF9726C}" type="presOf" srcId="{1FBC6277-7692-47FA-817A-08993646DF4C}" destId="{8DEB3A5B-D3AF-40DD-9328-A66781DD6BA8}" srcOrd="0" destOrd="0" presId="urn:microsoft.com/office/officeart/2005/8/layout/list1"/>
    <dgm:cxn modelId="{74F56876-2A81-487D-AD7D-0158D3199199}" type="presOf" srcId="{B10C0252-82CD-4DC6-935B-5B5A052755BC}" destId="{0D4A2FFA-09BA-43CC-B109-9EC2F3546147}" srcOrd="1" destOrd="0" presId="urn:microsoft.com/office/officeart/2005/8/layout/list1"/>
    <dgm:cxn modelId="{0EF8ABCD-1D8A-41B6-9A7B-B3D58BD08FD6}" type="presOf" srcId="{0A6D7306-4569-481C-9730-FDB09525D9AB}" destId="{DB0826C8-4E1D-48CC-92C9-5A340CD104F9}" srcOrd="1" destOrd="0" presId="urn:microsoft.com/office/officeart/2005/8/layout/list1"/>
    <dgm:cxn modelId="{F6AA2454-42A5-446A-B515-2796BA9F012A}" type="presOf" srcId="{1498F6D4-A5F7-4A34-B2A1-D0340DBC94D7}" destId="{DCB4E707-548F-437B-B26B-78499B3E2EE1}" srcOrd="0" destOrd="0" presId="urn:microsoft.com/office/officeart/2005/8/layout/list1"/>
    <dgm:cxn modelId="{32E46CB8-63A8-4469-B52C-27D962AF2919}" srcId="{C05556D2-7A7D-4A7E-80D9-46FDEF516BF3}" destId="{B133DC65-37F8-45DD-AA57-34793137C028}" srcOrd="6" destOrd="0" parTransId="{5ACE729A-F819-415A-B0B6-4FCDA660C79D}" sibTransId="{8FCE636F-DE63-4ED6-80A6-A413E3AB400B}"/>
    <dgm:cxn modelId="{722D7F8F-BC91-4A94-9067-ACE8779DDC3F}" type="presOf" srcId="{DF384339-A027-44A7-B19D-EDDACED0CE57}" destId="{35EE3CC9-504E-4F13-A52C-47F5D29D2A6C}" srcOrd="0" destOrd="0" presId="urn:microsoft.com/office/officeart/2005/8/layout/list1"/>
    <dgm:cxn modelId="{42C3951F-7F4C-4693-AE36-96B9E6058A0D}" type="presOf" srcId="{B133DC65-37F8-45DD-AA57-34793137C028}" destId="{4140CBBD-4AEA-4B1A-AA9C-BEC61F633B93}" srcOrd="0" destOrd="0" presId="urn:microsoft.com/office/officeart/2005/8/layout/list1"/>
    <dgm:cxn modelId="{15BA7EEF-3E4C-4F23-9913-7C9A9BBFA115}" type="presOf" srcId="{B98EE784-A1B1-47C0-AF60-94D6B30E3CDC}" destId="{5CA4219E-254C-42BD-A4BA-31E390D32024}" srcOrd="0" destOrd="0" presId="urn:microsoft.com/office/officeart/2005/8/layout/list1"/>
    <dgm:cxn modelId="{C340241F-C690-484F-942F-64A9C7AFDE4B}" type="presOf" srcId="{B10C0252-82CD-4DC6-935B-5B5A052755BC}" destId="{AD02C827-2240-4F44-9C66-12699EB3FB67}" srcOrd="0" destOrd="0" presId="urn:microsoft.com/office/officeart/2005/8/layout/list1"/>
    <dgm:cxn modelId="{B41D4049-8FEC-480A-8F4A-EB66FD507A49}" type="presOf" srcId="{B133DC65-37F8-45DD-AA57-34793137C028}" destId="{A89BE68C-1CBB-4697-A10B-FBE8CEB53CE4}" srcOrd="1" destOrd="0" presId="urn:microsoft.com/office/officeart/2005/8/layout/list1"/>
    <dgm:cxn modelId="{2615C08D-0EBA-4424-8D7C-999B07E49677}" type="presOf" srcId="{DF384339-A027-44A7-B19D-EDDACED0CE57}" destId="{DB1DA850-CA77-4FBE-8728-6D11A2613D28}" srcOrd="1" destOrd="0" presId="urn:microsoft.com/office/officeart/2005/8/layout/list1"/>
    <dgm:cxn modelId="{2709F3AC-F90E-4F89-90C7-940FB08F7D4C}" srcId="{C05556D2-7A7D-4A7E-80D9-46FDEF516BF3}" destId="{B10C0252-82CD-4DC6-935B-5B5A052755BC}" srcOrd="0" destOrd="0" parTransId="{11BAD158-8957-492A-BC5D-83EC995E4DA0}" sibTransId="{FF7BBF83-DE7C-4AFB-ABF7-96EE579D66EF}"/>
    <dgm:cxn modelId="{73BCCEA7-7B17-4DF7-894B-2E8AFE183E57}" type="presOf" srcId="{B98EE784-A1B1-47C0-AF60-94D6B30E3CDC}" destId="{B9C31449-6919-477D-95C7-D34B99C54680}" srcOrd="1" destOrd="0" presId="urn:microsoft.com/office/officeart/2005/8/layout/list1"/>
    <dgm:cxn modelId="{5D1736F2-0B00-420C-8335-E5636F783B67}" srcId="{C05556D2-7A7D-4A7E-80D9-46FDEF516BF3}" destId="{DF384339-A027-44A7-B19D-EDDACED0CE57}" srcOrd="2" destOrd="0" parTransId="{C20777B5-CF72-4101-B44B-1BB55B3D9D15}" sibTransId="{D3C4627E-FB6A-49CC-8662-1FD8CB3ADCE1}"/>
    <dgm:cxn modelId="{709D5CCE-2522-4823-BBFB-1C3E3CF72DB6}" type="presOf" srcId="{1498F6D4-A5F7-4A34-B2A1-D0340DBC94D7}" destId="{F7505607-A31D-4107-B4B8-E2546A20B3B3}" srcOrd="1" destOrd="0" presId="urn:microsoft.com/office/officeart/2005/8/layout/list1"/>
    <dgm:cxn modelId="{2D070777-812A-4762-AB8C-4A9BCE622BE2}" type="presOf" srcId="{1FBC6277-7692-47FA-817A-08993646DF4C}" destId="{0F9DBF19-C7AE-48C1-B936-8BC76E039E2C}" srcOrd="1" destOrd="0" presId="urn:microsoft.com/office/officeart/2005/8/layout/list1"/>
    <dgm:cxn modelId="{C00B144D-A506-4196-8CCC-0A1E82D2781A}" type="presOf" srcId="{C05556D2-7A7D-4A7E-80D9-46FDEF516BF3}" destId="{DAB17043-1391-4195-A8BF-F5D571F32476}" srcOrd="0" destOrd="0" presId="urn:microsoft.com/office/officeart/2005/8/layout/list1"/>
    <dgm:cxn modelId="{85A13E44-AA62-4220-9E00-6CF9ACADD797}" srcId="{C05556D2-7A7D-4A7E-80D9-46FDEF516BF3}" destId="{B98EE784-A1B1-47C0-AF60-94D6B30E3CDC}" srcOrd="1" destOrd="0" parTransId="{72A6B5BC-C629-4F55-B53C-1EE496CB1FBE}" sibTransId="{652ABE29-048C-4711-B584-89C7A64F87E7}"/>
    <dgm:cxn modelId="{9D3B7F91-63B0-4B10-B2D4-44E54681DF5D}" srcId="{C05556D2-7A7D-4A7E-80D9-46FDEF516BF3}" destId="{1FBC6277-7692-47FA-817A-08993646DF4C}" srcOrd="5" destOrd="0" parTransId="{0BAA0D5A-55C9-4AE3-A872-AF76DEF951C8}" sibTransId="{0CEC5EF5-F837-4D77-9AC8-2307E5E1914C}"/>
    <dgm:cxn modelId="{D4B9992F-FAF5-4D76-8CC0-2F05D09C8591}" srcId="{C05556D2-7A7D-4A7E-80D9-46FDEF516BF3}" destId="{0A6D7306-4569-481C-9730-FDB09525D9AB}" srcOrd="3" destOrd="0" parTransId="{96A9927C-5FEA-4486-971A-3EEA86E01368}" sibTransId="{C07DEC2F-2C08-4C98-8963-A20C0CA8FE8D}"/>
    <dgm:cxn modelId="{367A89BC-91F6-4ED7-B3CF-51AA46895BEE}" srcId="{C05556D2-7A7D-4A7E-80D9-46FDEF516BF3}" destId="{1498F6D4-A5F7-4A34-B2A1-D0340DBC94D7}" srcOrd="4" destOrd="0" parTransId="{32FB0F14-301B-4DB4-BD60-758C26BC8349}" sibTransId="{A7099158-D69A-479F-8AED-E6ED10D03EFB}"/>
    <dgm:cxn modelId="{1D8068D3-7D02-43B6-83EC-09A552892190}" type="presOf" srcId="{0A6D7306-4569-481C-9730-FDB09525D9AB}" destId="{0E2A508F-FC2E-4749-94AF-742E6AA9D143}" srcOrd="0" destOrd="0" presId="urn:microsoft.com/office/officeart/2005/8/layout/list1"/>
    <dgm:cxn modelId="{C1D91DA6-41B7-44FB-B7FC-DFC2FE28C0D5}" type="presParOf" srcId="{DAB17043-1391-4195-A8BF-F5D571F32476}" destId="{2B94220C-06C5-43A9-8CFD-628F647F1B2B}" srcOrd="0" destOrd="0" presId="urn:microsoft.com/office/officeart/2005/8/layout/list1"/>
    <dgm:cxn modelId="{A95AE09F-8AFA-4837-AAF2-21D6A089C0F7}" type="presParOf" srcId="{2B94220C-06C5-43A9-8CFD-628F647F1B2B}" destId="{AD02C827-2240-4F44-9C66-12699EB3FB67}" srcOrd="0" destOrd="0" presId="urn:microsoft.com/office/officeart/2005/8/layout/list1"/>
    <dgm:cxn modelId="{D68321D6-0340-4349-80D5-307D890B856E}" type="presParOf" srcId="{2B94220C-06C5-43A9-8CFD-628F647F1B2B}" destId="{0D4A2FFA-09BA-43CC-B109-9EC2F3546147}" srcOrd="1" destOrd="0" presId="urn:microsoft.com/office/officeart/2005/8/layout/list1"/>
    <dgm:cxn modelId="{16A532A0-0857-4B53-ADC8-00091E43BFC4}" type="presParOf" srcId="{DAB17043-1391-4195-A8BF-F5D571F32476}" destId="{ED96C7EF-2BA6-4C80-9701-7552FFFE171B}" srcOrd="1" destOrd="0" presId="urn:microsoft.com/office/officeart/2005/8/layout/list1"/>
    <dgm:cxn modelId="{86F79923-AB47-4905-BD8D-7F4EF2CC91D7}" type="presParOf" srcId="{DAB17043-1391-4195-A8BF-F5D571F32476}" destId="{B90545D8-4535-445B-AFCE-D36C7961D451}" srcOrd="2" destOrd="0" presId="urn:microsoft.com/office/officeart/2005/8/layout/list1"/>
    <dgm:cxn modelId="{7F406157-E601-4033-AFE9-BE52BDD95E89}" type="presParOf" srcId="{DAB17043-1391-4195-A8BF-F5D571F32476}" destId="{81DECD3F-A114-4563-9195-C229859E80EC}" srcOrd="3" destOrd="0" presId="urn:microsoft.com/office/officeart/2005/8/layout/list1"/>
    <dgm:cxn modelId="{ACA77A69-E573-4E53-BB9B-17F2E1B54F54}" type="presParOf" srcId="{DAB17043-1391-4195-A8BF-F5D571F32476}" destId="{895D2D59-F33E-4739-8739-71A88E6359B9}" srcOrd="4" destOrd="0" presId="urn:microsoft.com/office/officeart/2005/8/layout/list1"/>
    <dgm:cxn modelId="{396418A6-8380-4203-AD9C-49FBF109668F}" type="presParOf" srcId="{895D2D59-F33E-4739-8739-71A88E6359B9}" destId="{5CA4219E-254C-42BD-A4BA-31E390D32024}" srcOrd="0" destOrd="0" presId="urn:microsoft.com/office/officeart/2005/8/layout/list1"/>
    <dgm:cxn modelId="{69B9C0A6-4C7F-4B14-8A35-FFD6F7A461F4}" type="presParOf" srcId="{895D2D59-F33E-4739-8739-71A88E6359B9}" destId="{B9C31449-6919-477D-95C7-D34B99C54680}" srcOrd="1" destOrd="0" presId="urn:microsoft.com/office/officeart/2005/8/layout/list1"/>
    <dgm:cxn modelId="{6024B693-CB76-4A89-8FFC-775F3697A830}" type="presParOf" srcId="{DAB17043-1391-4195-A8BF-F5D571F32476}" destId="{AF4080AD-5657-4316-B0A1-8F7EB1B9D9EE}" srcOrd="5" destOrd="0" presId="urn:microsoft.com/office/officeart/2005/8/layout/list1"/>
    <dgm:cxn modelId="{515456D5-AD1D-4279-B0C2-9ABF974768EB}" type="presParOf" srcId="{DAB17043-1391-4195-A8BF-F5D571F32476}" destId="{0360C946-BA33-4FD1-904E-38B615214180}" srcOrd="6" destOrd="0" presId="urn:microsoft.com/office/officeart/2005/8/layout/list1"/>
    <dgm:cxn modelId="{864A214F-41C0-4C59-9C08-D3FA00B8631B}" type="presParOf" srcId="{DAB17043-1391-4195-A8BF-F5D571F32476}" destId="{FAD28185-2060-4E35-A958-02CCF4F2F807}" srcOrd="7" destOrd="0" presId="urn:microsoft.com/office/officeart/2005/8/layout/list1"/>
    <dgm:cxn modelId="{E5842B6A-218B-4F6E-A426-4E2692A2AB2E}" type="presParOf" srcId="{DAB17043-1391-4195-A8BF-F5D571F32476}" destId="{679FD610-9EB9-4FAD-BA6C-9D760B460876}" srcOrd="8" destOrd="0" presId="urn:microsoft.com/office/officeart/2005/8/layout/list1"/>
    <dgm:cxn modelId="{70CAD6BA-DB4D-42CC-9454-F197521E9B86}" type="presParOf" srcId="{679FD610-9EB9-4FAD-BA6C-9D760B460876}" destId="{35EE3CC9-504E-4F13-A52C-47F5D29D2A6C}" srcOrd="0" destOrd="0" presId="urn:microsoft.com/office/officeart/2005/8/layout/list1"/>
    <dgm:cxn modelId="{B5A0390B-E353-4922-9A44-DF3C1FCB0809}" type="presParOf" srcId="{679FD610-9EB9-4FAD-BA6C-9D760B460876}" destId="{DB1DA850-CA77-4FBE-8728-6D11A2613D28}" srcOrd="1" destOrd="0" presId="urn:microsoft.com/office/officeart/2005/8/layout/list1"/>
    <dgm:cxn modelId="{13DACC98-30E5-460E-ADCE-353254815CBB}" type="presParOf" srcId="{DAB17043-1391-4195-A8BF-F5D571F32476}" destId="{D6D8A87F-D35C-480A-8E18-DF152F13DEA2}" srcOrd="9" destOrd="0" presId="urn:microsoft.com/office/officeart/2005/8/layout/list1"/>
    <dgm:cxn modelId="{FA0318B6-F98B-48B2-AE19-B19499654CFF}" type="presParOf" srcId="{DAB17043-1391-4195-A8BF-F5D571F32476}" destId="{F217080E-3FBF-416B-9E26-F882E6FEA294}" srcOrd="10" destOrd="0" presId="urn:microsoft.com/office/officeart/2005/8/layout/list1"/>
    <dgm:cxn modelId="{30FA7257-BCBE-4D4F-B8E4-2CCD7EA953A3}" type="presParOf" srcId="{DAB17043-1391-4195-A8BF-F5D571F32476}" destId="{2568A892-A39E-4E08-A9E8-3252941ECAF6}" srcOrd="11" destOrd="0" presId="urn:microsoft.com/office/officeart/2005/8/layout/list1"/>
    <dgm:cxn modelId="{CCD201EB-BFEC-40C4-870D-910D85F0BF69}" type="presParOf" srcId="{DAB17043-1391-4195-A8BF-F5D571F32476}" destId="{E3AE8568-EC44-4756-AA18-0A44EE8D3B34}" srcOrd="12" destOrd="0" presId="urn:microsoft.com/office/officeart/2005/8/layout/list1"/>
    <dgm:cxn modelId="{FEA4FEFA-42A9-430D-89B2-B18D2021DD4C}" type="presParOf" srcId="{E3AE8568-EC44-4756-AA18-0A44EE8D3B34}" destId="{0E2A508F-FC2E-4749-94AF-742E6AA9D143}" srcOrd="0" destOrd="0" presId="urn:microsoft.com/office/officeart/2005/8/layout/list1"/>
    <dgm:cxn modelId="{0AE2924D-9F98-40F3-8A7E-A706377164A3}" type="presParOf" srcId="{E3AE8568-EC44-4756-AA18-0A44EE8D3B34}" destId="{DB0826C8-4E1D-48CC-92C9-5A340CD104F9}" srcOrd="1" destOrd="0" presId="urn:microsoft.com/office/officeart/2005/8/layout/list1"/>
    <dgm:cxn modelId="{78ACA750-B298-4CC9-94E7-DB35B346AF4B}" type="presParOf" srcId="{DAB17043-1391-4195-A8BF-F5D571F32476}" destId="{D809A88C-4665-4BDB-9E29-6CEA036D74F6}" srcOrd="13" destOrd="0" presId="urn:microsoft.com/office/officeart/2005/8/layout/list1"/>
    <dgm:cxn modelId="{B5F5AD95-410C-484E-B04E-2FDE1EBEEF34}" type="presParOf" srcId="{DAB17043-1391-4195-A8BF-F5D571F32476}" destId="{AB16673E-DABE-402C-BF1D-B106C7542A47}" srcOrd="14" destOrd="0" presId="urn:microsoft.com/office/officeart/2005/8/layout/list1"/>
    <dgm:cxn modelId="{F07C319F-FD3B-4BF5-BF18-E79B0CC91BC8}" type="presParOf" srcId="{DAB17043-1391-4195-A8BF-F5D571F32476}" destId="{BD98760F-9EA0-4F87-A239-0A687A751FD7}" srcOrd="15" destOrd="0" presId="urn:microsoft.com/office/officeart/2005/8/layout/list1"/>
    <dgm:cxn modelId="{97F83EFA-074C-4BD7-9B51-F696D5269C38}" type="presParOf" srcId="{DAB17043-1391-4195-A8BF-F5D571F32476}" destId="{10642037-5469-495A-ABE1-A60D7DA49100}" srcOrd="16" destOrd="0" presId="urn:microsoft.com/office/officeart/2005/8/layout/list1"/>
    <dgm:cxn modelId="{8850E1A8-4EF4-4E10-B7C5-28E1453ED87B}" type="presParOf" srcId="{10642037-5469-495A-ABE1-A60D7DA49100}" destId="{DCB4E707-548F-437B-B26B-78499B3E2EE1}" srcOrd="0" destOrd="0" presId="urn:microsoft.com/office/officeart/2005/8/layout/list1"/>
    <dgm:cxn modelId="{94F80A40-E12D-4580-B933-41B179D591D5}" type="presParOf" srcId="{10642037-5469-495A-ABE1-A60D7DA49100}" destId="{F7505607-A31D-4107-B4B8-E2546A20B3B3}" srcOrd="1" destOrd="0" presId="urn:microsoft.com/office/officeart/2005/8/layout/list1"/>
    <dgm:cxn modelId="{659FF3F7-1340-40BF-AE78-778B0A99E87C}" type="presParOf" srcId="{DAB17043-1391-4195-A8BF-F5D571F32476}" destId="{5D01BD31-C3FB-4E98-90D5-D513567C9E73}" srcOrd="17" destOrd="0" presId="urn:microsoft.com/office/officeart/2005/8/layout/list1"/>
    <dgm:cxn modelId="{C337F8C0-8472-431F-8D9A-177D70EBC6EC}" type="presParOf" srcId="{DAB17043-1391-4195-A8BF-F5D571F32476}" destId="{1D809C03-0ED4-4496-89AB-B381D8660ADD}" srcOrd="18" destOrd="0" presId="urn:microsoft.com/office/officeart/2005/8/layout/list1"/>
    <dgm:cxn modelId="{F2DF568C-473A-42A1-9549-B95BCEDF215B}" type="presParOf" srcId="{DAB17043-1391-4195-A8BF-F5D571F32476}" destId="{0A910201-E927-4B1A-84AD-C703D4044097}" srcOrd="19" destOrd="0" presId="urn:microsoft.com/office/officeart/2005/8/layout/list1"/>
    <dgm:cxn modelId="{743E55D7-2B31-4FC2-9B9E-800C587C0096}" type="presParOf" srcId="{DAB17043-1391-4195-A8BF-F5D571F32476}" destId="{E427F370-6F33-407B-88A8-9FAFE5D8E7D6}" srcOrd="20" destOrd="0" presId="urn:microsoft.com/office/officeart/2005/8/layout/list1"/>
    <dgm:cxn modelId="{5ADD3363-A7A3-4E1F-A8F6-20EFE3251833}" type="presParOf" srcId="{E427F370-6F33-407B-88A8-9FAFE5D8E7D6}" destId="{8DEB3A5B-D3AF-40DD-9328-A66781DD6BA8}" srcOrd="0" destOrd="0" presId="urn:microsoft.com/office/officeart/2005/8/layout/list1"/>
    <dgm:cxn modelId="{494C5A85-3FA6-4E6E-9162-C41F2DEA78DE}" type="presParOf" srcId="{E427F370-6F33-407B-88A8-9FAFE5D8E7D6}" destId="{0F9DBF19-C7AE-48C1-B936-8BC76E039E2C}" srcOrd="1" destOrd="0" presId="urn:microsoft.com/office/officeart/2005/8/layout/list1"/>
    <dgm:cxn modelId="{65B5E0D7-2D46-46D2-BA59-156F1F97E743}" type="presParOf" srcId="{DAB17043-1391-4195-A8BF-F5D571F32476}" destId="{5242EB2A-8D4F-4D95-AD15-D39B9AA04A2D}" srcOrd="21" destOrd="0" presId="urn:microsoft.com/office/officeart/2005/8/layout/list1"/>
    <dgm:cxn modelId="{456DB66E-9E82-4ED8-9B2D-CDDECC8261DA}" type="presParOf" srcId="{DAB17043-1391-4195-A8BF-F5D571F32476}" destId="{21087573-7E8A-4297-9B74-39D769F09DE5}" srcOrd="22" destOrd="0" presId="urn:microsoft.com/office/officeart/2005/8/layout/list1"/>
    <dgm:cxn modelId="{6EDF8EAB-04AE-45D7-B550-C32423AF795E}" type="presParOf" srcId="{DAB17043-1391-4195-A8BF-F5D571F32476}" destId="{7101FF28-821E-4D96-8695-90E8179348AF}" srcOrd="23" destOrd="0" presId="urn:microsoft.com/office/officeart/2005/8/layout/list1"/>
    <dgm:cxn modelId="{C7089722-B3A7-4D58-BD26-DC73EC8D4B1F}" type="presParOf" srcId="{DAB17043-1391-4195-A8BF-F5D571F32476}" destId="{08460826-7F91-48E1-9505-981B19B96E55}" srcOrd="24" destOrd="0" presId="urn:microsoft.com/office/officeart/2005/8/layout/list1"/>
    <dgm:cxn modelId="{C3FA162B-36DA-4C51-940F-F30DEB54A29C}" type="presParOf" srcId="{08460826-7F91-48E1-9505-981B19B96E55}" destId="{4140CBBD-4AEA-4B1A-AA9C-BEC61F633B93}" srcOrd="0" destOrd="0" presId="urn:microsoft.com/office/officeart/2005/8/layout/list1"/>
    <dgm:cxn modelId="{E29DBFE9-7971-42B1-9636-324FC27B3FB2}" type="presParOf" srcId="{08460826-7F91-48E1-9505-981B19B96E55}" destId="{A89BE68C-1CBB-4697-A10B-FBE8CEB53CE4}" srcOrd="1" destOrd="0" presId="urn:microsoft.com/office/officeart/2005/8/layout/list1"/>
    <dgm:cxn modelId="{CD093675-62A6-4B8A-B03E-0150CE22E989}" type="presParOf" srcId="{DAB17043-1391-4195-A8BF-F5D571F32476}" destId="{09443376-98D6-4076-8417-80A815DF4F39}" srcOrd="25" destOrd="0" presId="urn:microsoft.com/office/officeart/2005/8/layout/list1"/>
    <dgm:cxn modelId="{65AD13C3-56C4-4444-AA1B-4A70E15BD7D1}" type="presParOf" srcId="{DAB17043-1391-4195-A8BF-F5D571F32476}" destId="{7172001C-F072-4ABC-9628-1AC81A508148}"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8AAA0-B923-4945-AC6B-036B6B03567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DE61F03C-925B-403E-B00E-CBECCD50CC1B}">
      <dgm:prSet phldrT="[Metin]"/>
      <dgm:spPr/>
      <dgm:t>
        <a:bodyPr/>
        <a:lstStyle/>
        <a:p>
          <a:r>
            <a:rPr lang="tr-TR" dirty="0" smtClean="0"/>
            <a:t>Tek Oturum </a:t>
          </a:r>
          <a:endParaRPr lang="tr-TR" dirty="0"/>
        </a:p>
      </dgm:t>
    </dgm:pt>
    <dgm:pt modelId="{0691C4E4-2DC7-48C8-9915-11203A8167C3}" type="parTrans" cxnId="{69D33E2C-20D6-421C-941B-2E3496143CAA}">
      <dgm:prSet/>
      <dgm:spPr/>
      <dgm:t>
        <a:bodyPr/>
        <a:lstStyle/>
        <a:p>
          <a:endParaRPr lang="tr-TR"/>
        </a:p>
      </dgm:t>
    </dgm:pt>
    <dgm:pt modelId="{D91CFDAD-69EB-4DB2-9DF8-ED776CDE8CA3}" type="sibTrans" cxnId="{69D33E2C-20D6-421C-941B-2E3496143CAA}">
      <dgm:prSet/>
      <dgm:spPr/>
      <dgm:t>
        <a:bodyPr/>
        <a:lstStyle/>
        <a:p>
          <a:endParaRPr lang="tr-TR"/>
        </a:p>
      </dgm:t>
    </dgm:pt>
    <dgm:pt modelId="{5E65420E-3B63-487F-986B-33B1B002B2BC}">
      <dgm:prSet phldrT="[Metin]"/>
      <dgm:spPr/>
      <dgm:t>
        <a:bodyPr/>
        <a:lstStyle/>
        <a:p>
          <a:r>
            <a:rPr lang="tr-TR" dirty="0" smtClean="0"/>
            <a:t>90 soru</a:t>
          </a:r>
          <a:endParaRPr lang="tr-TR" dirty="0"/>
        </a:p>
      </dgm:t>
    </dgm:pt>
    <dgm:pt modelId="{0CDC5ACF-EA8E-4131-A92D-FB92DC761398}" type="parTrans" cxnId="{3A264C61-AE08-4EA7-89F6-59382C317974}">
      <dgm:prSet/>
      <dgm:spPr/>
      <dgm:t>
        <a:bodyPr/>
        <a:lstStyle/>
        <a:p>
          <a:endParaRPr lang="tr-TR"/>
        </a:p>
      </dgm:t>
    </dgm:pt>
    <dgm:pt modelId="{BAF71622-0E2E-4CF2-AAB5-3A13B78A39B9}" type="sibTrans" cxnId="{3A264C61-AE08-4EA7-89F6-59382C317974}">
      <dgm:prSet/>
      <dgm:spPr/>
      <dgm:t>
        <a:bodyPr/>
        <a:lstStyle/>
        <a:p>
          <a:endParaRPr lang="tr-TR"/>
        </a:p>
      </dgm:t>
    </dgm:pt>
    <dgm:pt modelId="{B4524453-36E5-4769-BE92-07CD011124A8}">
      <dgm:prSet phldrT="[Metin]"/>
      <dgm:spPr/>
      <dgm:t>
        <a:bodyPr/>
        <a:lstStyle/>
        <a:p>
          <a:r>
            <a:rPr lang="tr-TR" dirty="0" smtClean="0"/>
            <a:t>155 </a:t>
          </a:r>
          <a:r>
            <a:rPr lang="tr-TR" dirty="0" err="1" smtClean="0"/>
            <a:t>Dk</a:t>
          </a:r>
          <a:endParaRPr lang="tr-TR" dirty="0"/>
        </a:p>
      </dgm:t>
    </dgm:pt>
    <dgm:pt modelId="{756F816E-FE81-488A-A23B-DBFDFB63DA0F}" type="parTrans" cxnId="{7D7DA2B2-2524-48A5-9C72-340D45822A2F}">
      <dgm:prSet/>
      <dgm:spPr/>
      <dgm:t>
        <a:bodyPr/>
        <a:lstStyle/>
        <a:p>
          <a:endParaRPr lang="tr-TR"/>
        </a:p>
      </dgm:t>
    </dgm:pt>
    <dgm:pt modelId="{3294D2C5-C9DA-47CD-A6D2-5A6CADCBEA6F}" type="sibTrans" cxnId="{7D7DA2B2-2524-48A5-9C72-340D45822A2F}">
      <dgm:prSet/>
      <dgm:spPr/>
      <dgm:t>
        <a:bodyPr/>
        <a:lstStyle/>
        <a:p>
          <a:endParaRPr lang="tr-TR"/>
        </a:p>
      </dgm:t>
    </dgm:pt>
    <dgm:pt modelId="{76C280AD-5A71-4D1A-8285-38EC74084BE9}" type="pres">
      <dgm:prSet presAssocID="{63F8AAA0-B923-4945-AC6B-036B6B03567F}" presName="Name0" presStyleCnt="0">
        <dgm:presLayoutVars>
          <dgm:dir/>
          <dgm:resizeHandles val="exact"/>
        </dgm:presLayoutVars>
      </dgm:prSet>
      <dgm:spPr/>
      <dgm:t>
        <a:bodyPr/>
        <a:lstStyle/>
        <a:p>
          <a:endParaRPr lang="tr-TR"/>
        </a:p>
      </dgm:t>
    </dgm:pt>
    <dgm:pt modelId="{857A14EF-A13A-463C-B782-72F2E93A01F6}" type="pres">
      <dgm:prSet presAssocID="{DE61F03C-925B-403E-B00E-CBECCD50CC1B}" presName="node" presStyleLbl="node1" presStyleIdx="0" presStyleCnt="3" custRadScaleRad="100092" custRadScaleInc="-2453">
        <dgm:presLayoutVars>
          <dgm:bulletEnabled val="1"/>
        </dgm:presLayoutVars>
      </dgm:prSet>
      <dgm:spPr/>
      <dgm:t>
        <a:bodyPr/>
        <a:lstStyle/>
        <a:p>
          <a:endParaRPr lang="tr-TR"/>
        </a:p>
      </dgm:t>
    </dgm:pt>
    <dgm:pt modelId="{98925205-49B6-4644-AF9B-1034EF18AA5E}" type="pres">
      <dgm:prSet presAssocID="{D91CFDAD-69EB-4DB2-9DF8-ED776CDE8CA3}" presName="sibTrans" presStyleLbl="sibTrans2D1" presStyleIdx="0" presStyleCnt="3"/>
      <dgm:spPr/>
      <dgm:t>
        <a:bodyPr/>
        <a:lstStyle/>
        <a:p>
          <a:endParaRPr lang="tr-TR"/>
        </a:p>
      </dgm:t>
    </dgm:pt>
    <dgm:pt modelId="{67B9C488-E10B-421E-9CB1-F67DE0F0F885}" type="pres">
      <dgm:prSet presAssocID="{D91CFDAD-69EB-4DB2-9DF8-ED776CDE8CA3}" presName="connectorText" presStyleLbl="sibTrans2D1" presStyleIdx="0" presStyleCnt="3"/>
      <dgm:spPr/>
      <dgm:t>
        <a:bodyPr/>
        <a:lstStyle/>
        <a:p>
          <a:endParaRPr lang="tr-TR"/>
        </a:p>
      </dgm:t>
    </dgm:pt>
    <dgm:pt modelId="{1804FABD-4257-4361-8EED-9949340B0980}" type="pres">
      <dgm:prSet presAssocID="{5E65420E-3B63-487F-986B-33B1B002B2BC}" presName="node" presStyleLbl="node1" presStyleIdx="1" presStyleCnt="3" custRadScaleRad="97737" custRadScaleInc="2061">
        <dgm:presLayoutVars>
          <dgm:bulletEnabled val="1"/>
        </dgm:presLayoutVars>
      </dgm:prSet>
      <dgm:spPr/>
      <dgm:t>
        <a:bodyPr/>
        <a:lstStyle/>
        <a:p>
          <a:endParaRPr lang="tr-TR"/>
        </a:p>
      </dgm:t>
    </dgm:pt>
    <dgm:pt modelId="{1B6EF4C7-D775-4407-BD02-E9EF708E7B98}" type="pres">
      <dgm:prSet presAssocID="{BAF71622-0E2E-4CF2-AAB5-3A13B78A39B9}" presName="sibTrans" presStyleLbl="sibTrans2D1" presStyleIdx="1" presStyleCnt="3"/>
      <dgm:spPr/>
      <dgm:t>
        <a:bodyPr/>
        <a:lstStyle/>
        <a:p>
          <a:endParaRPr lang="tr-TR"/>
        </a:p>
      </dgm:t>
    </dgm:pt>
    <dgm:pt modelId="{18BE1387-3830-4DB9-864E-AAFE2CDB783C}" type="pres">
      <dgm:prSet presAssocID="{BAF71622-0E2E-4CF2-AAB5-3A13B78A39B9}" presName="connectorText" presStyleLbl="sibTrans2D1" presStyleIdx="1" presStyleCnt="3"/>
      <dgm:spPr/>
      <dgm:t>
        <a:bodyPr/>
        <a:lstStyle/>
        <a:p>
          <a:endParaRPr lang="tr-TR"/>
        </a:p>
      </dgm:t>
    </dgm:pt>
    <dgm:pt modelId="{B9141AC3-F34D-48C6-814E-B391227E4DAC}" type="pres">
      <dgm:prSet presAssocID="{B4524453-36E5-4769-BE92-07CD011124A8}" presName="node" presStyleLbl="node1" presStyleIdx="2" presStyleCnt="3">
        <dgm:presLayoutVars>
          <dgm:bulletEnabled val="1"/>
        </dgm:presLayoutVars>
      </dgm:prSet>
      <dgm:spPr/>
      <dgm:t>
        <a:bodyPr/>
        <a:lstStyle/>
        <a:p>
          <a:endParaRPr lang="tr-TR"/>
        </a:p>
      </dgm:t>
    </dgm:pt>
    <dgm:pt modelId="{0A19579B-3813-4012-A9DA-1C0E0885F1A1}" type="pres">
      <dgm:prSet presAssocID="{3294D2C5-C9DA-47CD-A6D2-5A6CADCBEA6F}" presName="sibTrans" presStyleLbl="sibTrans2D1" presStyleIdx="2" presStyleCnt="3"/>
      <dgm:spPr/>
      <dgm:t>
        <a:bodyPr/>
        <a:lstStyle/>
        <a:p>
          <a:endParaRPr lang="tr-TR"/>
        </a:p>
      </dgm:t>
    </dgm:pt>
    <dgm:pt modelId="{8D5BE88E-0322-4A2F-8DBD-FE84F2B51AA9}" type="pres">
      <dgm:prSet presAssocID="{3294D2C5-C9DA-47CD-A6D2-5A6CADCBEA6F}" presName="connectorText" presStyleLbl="sibTrans2D1" presStyleIdx="2" presStyleCnt="3"/>
      <dgm:spPr/>
      <dgm:t>
        <a:bodyPr/>
        <a:lstStyle/>
        <a:p>
          <a:endParaRPr lang="tr-TR"/>
        </a:p>
      </dgm:t>
    </dgm:pt>
  </dgm:ptLst>
  <dgm:cxnLst>
    <dgm:cxn modelId="{3A264C61-AE08-4EA7-89F6-59382C317974}" srcId="{63F8AAA0-B923-4945-AC6B-036B6B03567F}" destId="{5E65420E-3B63-487F-986B-33B1B002B2BC}" srcOrd="1" destOrd="0" parTransId="{0CDC5ACF-EA8E-4131-A92D-FB92DC761398}" sibTransId="{BAF71622-0E2E-4CF2-AAB5-3A13B78A39B9}"/>
    <dgm:cxn modelId="{8A9800B0-C908-42A8-A7A6-04BBE434E42A}" type="presOf" srcId="{BAF71622-0E2E-4CF2-AAB5-3A13B78A39B9}" destId="{18BE1387-3830-4DB9-864E-AAFE2CDB783C}" srcOrd="1" destOrd="0" presId="urn:microsoft.com/office/officeart/2005/8/layout/cycle7"/>
    <dgm:cxn modelId="{43471154-3F97-4A4D-8258-3277315C90DC}" type="presOf" srcId="{3294D2C5-C9DA-47CD-A6D2-5A6CADCBEA6F}" destId="{8D5BE88E-0322-4A2F-8DBD-FE84F2B51AA9}" srcOrd="1" destOrd="0" presId="urn:microsoft.com/office/officeart/2005/8/layout/cycle7"/>
    <dgm:cxn modelId="{DD316FEE-C57E-4DCA-8BA7-F43516E8B7D0}" type="presOf" srcId="{3294D2C5-C9DA-47CD-A6D2-5A6CADCBEA6F}" destId="{0A19579B-3813-4012-A9DA-1C0E0885F1A1}" srcOrd="0" destOrd="0" presId="urn:microsoft.com/office/officeart/2005/8/layout/cycle7"/>
    <dgm:cxn modelId="{BD5C3160-E9A4-4ED4-8B79-DB0FBEAFC91A}" type="presOf" srcId="{D91CFDAD-69EB-4DB2-9DF8-ED776CDE8CA3}" destId="{67B9C488-E10B-421E-9CB1-F67DE0F0F885}" srcOrd="1" destOrd="0" presId="urn:microsoft.com/office/officeart/2005/8/layout/cycle7"/>
    <dgm:cxn modelId="{FEA95DFF-1310-433F-A103-473A8404B512}" type="presOf" srcId="{BAF71622-0E2E-4CF2-AAB5-3A13B78A39B9}" destId="{1B6EF4C7-D775-4407-BD02-E9EF708E7B98}" srcOrd="0" destOrd="0" presId="urn:microsoft.com/office/officeart/2005/8/layout/cycle7"/>
    <dgm:cxn modelId="{7D7DA2B2-2524-48A5-9C72-340D45822A2F}" srcId="{63F8AAA0-B923-4945-AC6B-036B6B03567F}" destId="{B4524453-36E5-4769-BE92-07CD011124A8}" srcOrd="2" destOrd="0" parTransId="{756F816E-FE81-488A-A23B-DBFDFB63DA0F}" sibTransId="{3294D2C5-C9DA-47CD-A6D2-5A6CADCBEA6F}"/>
    <dgm:cxn modelId="{58CC53B0-8775-451D-A297-FCBE90D53D70}" type="presOf" srcId="{63F8AAA0-B923-4945-AC6B-036B6B03567F}" destId="{76C280AD-5A71-4D1A-8285-38EC74084BE9}" srcOrd="0" destOrd="0" presId="urn:microsoft.com/office/officeart/2005/8/layout/cycle7"/>
    <dgm:cxn modelId="{1DC226E0-2DA7-4254-900B-B79E45548D08}" type="presOf" srcId="{DE61F03C-925B-403E-B00E-CBECCD50CC1B}" destId="{857A14EF-A13A-463C-B782-72F2E93A01F6}" srcOrd="0" destOrd="0" presId="urn:microsoft.com/office/officeart/2005/8/layout/cycle7"/>
    <dgm:cxn modelId="{96EFB61F-23D8-4F69-AD4D-6DFED7F2A228}" type="presOf" srcId="{5E65420E-3B63-487F-986B-33B1B002B2BC}" destId="{1804FABD-4257-4361-8EED-9949340B0980}" srcOrd="0" destOrd="0" presId="urn:microsoft.com/office/officeart/2005/8/layout/cycle7"/>
    <dgm:cxn modelId="{A80EEF15-77FE-45CA-9741-0428A4E5F7B8}" type="presOf" srcId="{D91CFDAD-69EB-4DB2-9DF8-ED776CDE8CA3}" destId="{98925205-49B6-4644-AF9B-1034EF18AA5E}" srcOrd="0" destOrd="0" presId="urn:microsoft.com/office/officeart/2005/8/layout/cycle7"/>
    <dgm:cxn modelId="{69D33E2C-20D6-421C-941B-2E3496143CAA}" srcId="{63F8AAA0-B923-4945-AC6B-036B6B03567F}" destId="{DE61F03C-925B-403E-B00E-CBECCD50CC1B}" srcOrd="0" destOrd="0" parTransId="{0691C4E4-2DC7-48C8-9915-11203A8167C3}" sibTransId="{D91CFDAD-69EB-4DB2-9DF8-ED776CDE8CA3}"/>
    <dgm:cxn modelId="{0F2E2115-F5D2-40D0-9C2D-907961F63071}" type="presOf" srcId="{B4524453-36E5-4769-BE92-07CD011124A8}" destId="{B9141AC3-F34D-48C6-814E-B391227E4DAC}" srcOrd="0" destOrd="0" presId="urn:microsoft.com/office/officeart/2005/8/layout/cycle7"/>
    <dgm:cxn modelId="{A7744D27-404A-46B1-A1BC-483D051F557F}" type="presParOf" srcId="{76C280AD-5A71-4D1A-8285-38EC74084BE9}" destId="{857A14EF-A13A-463C-B782-72F2E93A01F6}" srcOrd="0" destOrd="0" presId="urn:microsoft.com/office/officeart/2005/8/layout/cycle7"/>
    <dgm:cxn modelId="{17D61CE7-DE8F-4ED5-A23F-F4215D464149}" type="presParOf" srcId="{76C280AD-5A71-4D1A-8285-38EC74084BE9}" destId="{98925205-49B6-4644-AF9B-1034EF18AA5E}" srcOrd="1" destOrd="0" presId="urn:microsoft.com/office/officeart/2005/8/layout/cycle7"/>
    <dgm:cxn modelId="{58258051-122C-4FEA-B3D3-2F64421638E2}" type="presParOf" srcId="{98925205-49B6-4644-AF9B-1034EF18AA5E}" destId="{67B9C488-E10B-421E-9CB1-F67DE0F0F885}" srcOrd="0" destOrd="0" presId="urn:microsoft.com/office/officeart/2005/8/layout/cycle7"/>
    <dgm:cxn modelId="{11D1A9E8-5583-4060-B340-FB711E4F6A65}" type="presParOf" srcId="{76C280AD-5A71-4D1A-8285-38EC74084BE9}" destId="{1804FABD-4257-4361-8EED-9949340B0980}" srcOrd="2" destOrd="0" presId="urn:microsoft.com/office/officeart/2005/8/layout/cycle7"/>
    <dgm:cxn modelId="{EAF6DB7C-5F2D-4FED-B6CE-5C8325BE6806}" type="presParOf" srcId="{76C280AD-5A71-4D1A-8285-38EC74084BE9}" destId="{1B6EF4C7-D775-4407-BD02-E9EF708E7B98}" srcOrd="3" destOrd="0" presId="urn:microsoft.com/office/officeart/2005/8/layout/cycle7"/>
    <dgm:cxn modelId="{FA381531-2620-4B06-B59F-028BCF79D472}" type="presParOf" srcId="{1B6EF4C7-D775-4407-BD02-E9EF708E7B98}" destId="{18BE1387-3830-4DB9-864E-AAFE2CDB783C}" srcOrd="0" destOrd="0" presId="urn:microsoft.com/office/officeart/2005/8/layout/cycle7"/>
    <dgm:cxn modelId="{599ABD95-7ADA-4741-AF37-BCFA9D0FB129}" type="presParOf" srcId="{76C280AD-5A71-4D1A-8285-38EC74084BE9}" destId="{B9141AC3-F34D-48C6-814E-B391227E4DAC}" srcOrd="4" destOrd="0" presId="urn:microsoft.com/office/officeart/2005/8/layout/cycle7"/>
    <dgm:cxn modelId="{649ECFB9-3866-44FE-8A22-D2A6F7F5C1ED}" type="presParOf" srcId="{76C280AD-5A71-4D1A-8285-38EC74084BE9}" destId="{0A19579B-3813-4012-A9DA-1C0E0885F1A1}" srcOrd="5" destOrd="0" presId="urn:microsoft.com/office/officeart/2005/8/layout/cycle7"/>
    <dgm:cxn modelId="{D05E4259-E132-47D4-80B2-285F1C0449DD}" type="presParOf" srcId="{0A19579B-3813-4012-A9DA-1C0E0885F1A1}" destId="{8D5BE88E-0322-4A2F-8DBD-FE84F2B51AA9}"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F9C7B3-A22C-4BF1-9282-4756901144D2}" type="doc">
      <dgm:prSet loTypeId="urn:microsoft.com/office/officeart/2005/8/layout/chevron2" loCatId="process" qsTypeId="urn:microsoft.com/office/officeart/2005/8/quickstyle/3d6" qsCatId="3D" csTypeId="urn:microsoft.com/office/officeart/2005/8/colors/colorful4" csCatId="colorful" phldr="1"/>
      <dgm:spPr/>
      <dgm:t>
        <a:bodyPr/>
        <a:lstStyle/>
        <a:p>
          <a:endParaRPr lang="tr-TR"/>
        </a:p>
      </dgm:t>
    </dgm:pt>
    <dgm:pt modelId="{C717A1E4-4BD8-420B-A49D-925F27BC31E0}">
      <dgm:prSet phldrT="[Metin]"/>
      <dgm:spPr/>
      <dgm:t>
        <a:bodyPr/>
        <a:lstStyle/>
        <a:p>
          <a:r>
            <a:rPr lang="tr-TR" dirty="0" smtClean="0"/>
            <a:t>SINAV</a:t>
          </a:r>
          <a:endParaRPr lang="tr-TR" dirty="0"/>
        </a:p>
      </dgm:t>
    </dgm:pt>
    <dgm:pt modelId="{E668C50F-2E4E-409B-BC97-5A9871274609}" type="parTrans" cxnId="{F02A4D86-E844-4316-8175-E4A13DA461A6}">
      <dgm:prSet/>
      <dgm:spPr/>
      <dgm:t>
        <a:bodyPr/>
        <a:lstStyle/>
        <a:p>
          <a:endParaRPr lang="tr-TR"/>
        </a:p>
      </dgm:t>
    </dgm:pt>
    <dgm:pt modelId="{64FA6C34-7605-42F0-97EA-DF1B9AF12A90}" type="sibTrans" cxnId="{F02A4D86-E844-4316-8175-E4A13DA461A6}">
      <dgm:prSet/>
      <dgm:spPr/>
      <dgm:t>
        <a:bodyPr/>
        <a:lstStyle/>
        <a:p>
          <a:endParaRPr lang="tr-TR"/>
        </a:p>
      </dgm:t>
    </dgm:pt>
    <dgm:pt modelId="{7E12323C-B627-4491-8B41-D918E4D72E52}">
      <dgm:prSet phldrT="[Metin]"/>
      <dgm:spPr/>
      <dgm:t>
        <a:bodyPr/>
        <a:lstStyle/>
        <a:p>
          <a:r>
            <a:rPr lang="tr-TR" dirty="0" smtClean="0"/>
            <a:t>Haziran ayının ilk hafta sonu yapılacak</a:t>
          </a:r>
          <a:endParaRPr lang="tr-TR" dirty="0"/>
        </a:p>
      </dgm:t>
    </dgm:pt>
    <dgm:pt modelId="{B76CD978-D93D-4D95-9EF3-B0CB12C6D695}" type="parTrans" cxnId="{5F5BC352-32ED-4C61-B8FE-24E57147A98B}">
      <dgm:prSet/>
      <dgm:spPr/>
      <dgm:t>
        <a:bodyPr/>
        <a:lstStyle/>
        <a:p>
          <a:endParaRPr lang="tr-TR"/>
        </a:p>
      </dgm:t>
    </dgm:pt>
    <dgm:pt modelId="{2D1E8766-6002-4034-A022-0747F76920A5}" type="sibTrans" cxnId="{5F5BC352-32ED-4C61-B8FE-24E57147A98B}">
      <dgm:prSet/>
      <dgm:spPr/>
      <dgm:t>
        <a:bodyPr/>
        <a:lstStyle/>
        <a:p>
          <a:endParaRPr lang="tr-TR"/>
        </a:p>
      </dgm:t>
    </dgm:pt>
    <dgm:pt modelId="{A06B7A81-397F-4632-873E-6CD482491281}">
      <dgm:prSet phldrT="[Metin]"/>
      <dgm:spPr/>
      <dgm:t>
        <a:bodyPr/>
        <a:lstStyle/>
        <a:p>
          <a:r>
            <a:rPr lang="tr-TR" dirty="0" smtClean="0"/>
            <a:t>SINAV</a:t>
          </a:r>
          <a:endParaRPr lang="tr-TR" dirty="0"/>
        </a:p>
      </dgm:t>
    </dgm:pt>
    <dgm:pt modelId="{1BB87E06-2BD9-4669-B169-DC461973B3A5}" type="parTrans" cxnId="{46C2CA5A-7950-448E-BA04-60CBD46C8385}">
      <dgm:prSet/>
      <dgm:spPr/>
      <dgm:t>
        <a:bodyPr/>
        <a:lstStyle/>
        <a:p>
          <a:endParaRPr lang="tr-TR"/>
        </a:p>
      </dgm:t>
    </dgm:pt>
    <dgm:pt modelId="{EF3AE675-B648-4CB8-9D05-260C109447D7}" type="sibTrans" cxnId="{46C2CA5A-7950-448E-BA04-60CBD46C8385}">
      <dgm:prSet/>
      <dgm:spPr/>
      <dgm:t>
        <a:bodyPr/>
        <a:lstStyle/>
        <a:p>
          <a:endParaRPr lang="tr-TR"/>
        </a:p>
      </dgm:t>
    </dgm:pt>
    <dgm:pt modelId="{3DF334B7-0768-43BA-A089-80F5D36B660F}">
      <dgm:prSet phldrT="[Metin]"/>
      <dgm:spPr/>
      <dgm:t>
        <a:bodyPr/>
        <a:lstStyle/>
        <a:p>
          <a:r>
            <a:rPr lang="tr-TR" dirty="0" smtClean="0"/>
            <a:t>1 </a:t>
          </a:r>
          <a:r>
            <a:rPr lang="tr-TR" dirty="0" smtClean="0"/>
            <a:t>Haziran </a:t>
          </a:r>
          <a:r>
            <a:rPr lang="tr-TR" dirty="0" smtClean="0"/>
            <a:t>2019 </a:t>
          </a:r>
          <a:r>
            <a:rPr lang="tr-TR" dirty="0" smtClean="0"/>
            <a:t>Cumartesi</a:t>
          </a:r>
          <a:endParaRPr lang="tr-TR" dirty="0"/>
        </a:p>
      </dgm:t>
    </dgm:pt>
    <dgm:pt modelId="{8B58382A-35A5-420F-A161-684639C200F6}" type="parTrans" cxnId="{FFE732F5-C348-42D3-8176-70E97DD43335}">
      <dgm:prSet/>
      <dgm:spPr/>
      <dgm:t>
        <a:bodyPr/>
        <a:lstStyle/>
        <a:p>
          <a:endParaRPr lang="tr-TR"/>
        </a:p>
      </dgm:t>
    </dgm:pt>
    <dgm:pt modelId="{AF822134-D4D7-45D2-9B8B-5514B10BBDFF}" type="sibTrans" cxnId="{FFE732F5-C348-42D3-8176-70E97DD43335}">
      <dgm:prSet/>
      <dgm:spPr/>
      <dgm:t>
        <a:bodyPr/>
        <a:lstStyle/>
        <a:p>
          <a:endParaRPr lang="tr-TR"/>
        </a:p>
      </dgm:t>
    </dgm:pt>
    <dgm:pt modelId="{21D42411-511E-444B-ABF3-A8EC873FEE6B}">
      <dgm:prSet phldrT="[Metin]"/>
      <dgm:spPr/>
      <dgm:t>
        <a:bodyPr/>
        <a:lstStyle/>
        <a:p>
          <a:r>
            <a:rPr lang="tr-TR" dirty="0" smtClean="0"/>
            <a:t>Saat 10.00</a:t>
          </a:r>
          <a:endParaRPr lang="tr-TR" dirty="0"/>
        </a:p>
      </dgm:t>
    </dgm:pt>
    <dgm:pt modelId="{D7B04E2D-88F1-4A3D-807D-2DCA115B6A92}" type="parTrans" cxnId="{8538BEF7-FB6D-42AC-8D29-59027D961724}">
      <dgm:prSet/>
      <dgm:spPr/>
      <dgm:t>
        <a:bodyPr/>
        <a:lstStyle/>
        <a:p>
          <a:endParaRPr lang="tr-TR"/>
        </a:p>
      </dgm:t>
    </dgm:pt>
    <dgm:pt modelId="{B0BC3F2A-B42E-4EC0-B67C-3038CE53843D}" type="sibTrans" cxnId="{8538BEF7-FB6D-42AC-8D29-59027D961724}">
      <dgm:prSet/>
      <dgm:spPr/>
      <dgm:t>
        <a:bodyPr/>
        <a:lstStyle/>
        <a:p>
          <a:endParaRPr lang="tr-TR"/>
        </a:p>
      </dgm:t>
    </dgm:pt>
    <dgm:pt modelId="{473A811F-88B1-44A6-9055-289C4A48F69C}">
      <dgm:prSet phldrT="[Metin]"/>
      <dgm:spPr/>
      <dgm:t>
        <a:bodyPr/>
        <a:lstStyle/>
        <a:p>
          <a:r>
            <a:rPr lang="tr-TR" dirty="0" smtClean="0"/>
            <a:t>SINAV</a:t>
          </a:r>
          <a:endParaRPr lang="tr-TR" dirty="0"/>
        </a:p>
      </dgm:t>
    </dgm:pt>
    <dgm:pt modelId="{BD37A246-5D3B-452E-9A1C-6345772967C0}" type="parTrans" cxnId="{30A9665B-C748-45CB-8BDB-67560143FD82}">
      <dgm:prSet/>
      <dgm:spPr/>
      <dgm:t>
        <a:bodyPr/>
        <a:lstStyle/>
        <a:p>
          <a:endParaRPr lang="tr-TR"/>
        </a:p>
      </dgm:t>
    </dgm:pt>
    <dgm:pt modelId="{510781D0-8A15-460A-A633-8819E866588B}" type="sibTrans" cxnId="{30A9665B-C748-45CB-8BDB-67560143FD82}">
      <dgm:prSet/>
      <dgm:spPr/>
      <dgm:t>
        <a:bodyPr/>
        <a:lstStyle/>
        <a:p>
          <a:endParaRPr lang="tr-TR"/>
        </a:p>
      </dgm:t>
    </dgm:pt>
    <dgm:pt modelId="{0244F64C-2AE3-44DC-882D-A2270EF08C74}">
      <dgm:prSet phldrT="[Metin]"/>
      <dgm:spPr/>
      <dgm:t>
        <a:bodyPr/>
        <a:lstStyle/>
        <a:p>
          <a:r>
            <a:rPr lang="tr-TR" dirty="0" smtClean="0"/>
            <a:t>Sonuçlar Haziran ayında açıklanacak</a:t>
          </a:r>
          <a:endParaRPr lang="tr-TR" dirty="0"/>
        </a:p>
      </dgm:t>
    </dgm:pt>
    <dgm:pt modelId="{7ABCBB4F-0C68-4C30-94BD-D3BA7F6E24F5}" type="parTrans" cxnId="{7642E790-DA1E-49B9-9F69-A006F5CB0A67}">
      <dgm:prSet/>
      <dgm:spPr/>
      <dgm:t>
        <a:bodyPr/>
        <a:lstStyle/>
        <a:p>
          <a:endParaRPr lang="tr-TR"/>
        </a:p>
      </dgm:t>
    </dgm:pt>
    <dgm:pt modelId="{FC3CE159-EB81-4B6E-B4E4-B3521E339355}" type="sibTrans" cxnId="{7642E790-DA1E-49B9-9F69-A006F5CB0A67}">
      <dgm:prSet/>
      <dgm:spPr/>
      <dgm:t>
        <a:bodyPr/>
        <a:lstStyle/>
        <a:p>
          <a:endParaRPr lang="tr-TR"/>
        </a:p>
      </dgm:t>
    </dgm:pt>
    <dgm:pt modelId="{BD936D8B-B674-45BA-8C3F-084B4202EAA1}">
      <dgm:prSet phldrT="[Metin]"/>
      <dgm:spPr/>
      <dgm:t>
        <a:bodyPr/>
        <a:lstStyle/>
        <a:p>
          <a:r>
            <a:rPr lang="tr-TR" dirty="0" smtClean="0"/>
            <a:t>Ücret yok</a:t>
          </a:r>
          <a:endParaRPr lang="tr-TR" dirty="0"/>
        </a:p>
      </dgm:t>
    </dgm:pt>
    <dgm:pt modelId="{7DF240D3-1E73-4503-98AD-1B3972CB388C}" type="parTrans" cxnId="{83BEB5CF-6A82-494B-8CC7-960C3D3F0427}">
      <dgm:prSet/>
      <dgm:spPr/>
      <dgm:t>
        <a:bodyPr/>
        <a:lstStyle/>
        <a:p>
          <a:endParaRPr lang="tr-TR"/>
        </a:p>
      </dgm:t>
    </dgm:pt>
    <dgm:pt modelId="{D0A74A19-80E3-4E0B-9C6D-AB75F40B4EBE}" type="sibTrans" cxnId="{83BEB5CF-6A82-494B-8CC7-960C3D3F0427}">
      <dgm:prSet/>
      <dgm:spPr/>
      <dgm:t>
        <a:bodyPr/>
        <a:lstStyle/>
        <a:p>
          <a:endParaRPr lang="tr-TR"/>
        </a:p>
      </dgm:t>
    </dgm:pt>
    <dgm:pt modelId="{6DD7EC3D-88C5-420D-9B17-F4039E7A0187}" type="pres">
      <dgm:prSet presAssocID="{0EF9C7B3-A22C-4BF1-9282-4756901144D2}" presName="linearFlow" presStyleCnt="0">
        <dgm:presLayoutVars>
          <dgm:dir/>
          <dgm:animLvl val="lvl"/>
          <dgm:resizeHandles val="exact"/>
        </dgm:presLayoutVars>
      </dgm:prSet>
      <dgm:spPr/>
      <dgm:t>
        <a:bodyPr/>
        <a:lstStyle/>
        <a:p>
          <a:endParaRPr lang="tr-TR"/>
        </a:p>
      </dgm:t>
    </dgm:pt>
    <dgm:pt modelId="{D7A24333-ED11-49FD-9269-FE2AAAD76E4E}" type="pres">
      <dgm:prSet presAssocID="{C717A1E4-4BD8-420B-A49D-925F27BC31E0}" presName="composite" presStyleCnt="0"/>
      <dgm:spPr/>
    </dgm:pt>
    <dgm:pt modelId="{4A9C1B06-2F04-4F6F-8846-824BAD1A0AFB}" type="pres">
      <dgm:prSet presAssocID="{C717A1E4-4BD8-420B-A49D-925F27BC31E0}" presName="parentText" presStyleLbl="alignNode1" presStyleIdx="0" presStyleCnt="3">
        <dgm:presLayoutVars>
          <dgm:chMax val="1"/>
          <dgm:bulletEnabled val="1"/>
        </dgm:presLayoutVars>
      </dgm:prSet>
      <dgm:spPr/>
      <dgm:t>
        <a:bodyPr/>
        <a:lstStyle/>
        <a:p>
          <a:endParaRPr lang="tr-TR"/>
        </a:p>
      </dgm:t>
    </dgm:pt>
    <dgm:pt modelId="{086EADA6-959F-4C23-AD28-28D97CB1D855}" type="pres">
      <dgm:prSet presAssocID="{C717A1E4-4BD8-420B-A49D-925F27BC31E0}" presName="descendantText" presStyleLbl="alignAcc1" presStyleIdx="0" presStyleCnt="3">
        <dgm:presLayoutVars>
          <dgm:bulletEnabled val="1"/>
        </dgm:presLayoutVars>
      </dgm:prSet>
      <dgm:spPr/>
      <dgm:t>
        <a:bodyPr/>
        <a:lstStyle/>
        <a:p>
          <a:endParaRPr lang="tr-TR"/>
        </a:p>
      </dgm:t>
    </dgm:pt>
    <dgm:pt modelId="{BF2FF6F5-6609-4A28-9481-F1D9FFD7032C}" type="pres">
      <dgm:prSet presAssocID="{64FA6C34-7605-42F0-97EA-DF1B9AF12A90}" presName="sp" presStyleCnt="0"/>
      <dgm:spPr/>
    </dgm:pt>
    <dgm:pt modelId="{6D0D2E33-173D-40BF-9566-5792A65E0BA3}" type="pres">
      <dgm:prSet presAssocID="{A06B7A81-397F-4632-873E-6CD482491281}" presName="composite" presStyleCnt="0"/>
      <dgm:spPr/>
    </dgm:pt>
    <dgm:pt modelId="{3BAD1DB0-60AD-40B1-826B-66D6A8972C77}" type="pres">
      <dgm:prSet presAssocID="{A06B7A81-397F-4632-873E-6CD482491281}" presName="parentText" presStyleLbl="alignNode1" presStyleIdx="1" presStyleCnt="3">
        <dgm:presLayoutVars>
          <dgm:chMax val="1"/>
          <dgm:bulletEnabled val="1"/>
        </dgm:presLayoutVars>
      </dgm:prSet>
      <dgm:spPr/>
      <dgm:t>
        <a:bodyPr/>
        <a:lstStyle/>
        <a:p>
          <a:endParaRPr lang="tr-TR"/>
        </a:p>
      </dgm:t>
    </dgm:pt>
    <dgm:pt modelId="{B7AB0FE5-7163-4D6A-AB57-39141E2BDB5B}" type="pres">
      <dgm:prSet presAssocID="{A06B7A81-397F-4632-873E-6CD482491281}" presName="descendantText" presStyleLbl="alignAcc1" presStyleIdx="1" presStyleCnt="3">
        <dgm:presLayoutVars>
          <dgm:bulletEnabled val="1"/>
        </dgm:presLayoutVars>
      </dgm:prSet>
      <dgm:spPr/>
      <dgm:t>
        <a:bodyPr/>
        <a:lstStyle/>
        <a:p>
          <a:endParaRPr lang="tr-TR"/>
        </a:p>
      </dgm:t>
    </dgm:pt>
    <dgm:pt modelId="{93EA0AE0-6389-46AB-9B52-FE564EAF1F39}" type="pres">
      <dgm:prSet presAssocID="{EF3AE675-B648-4CB8-9D05-260C109447D7}" presName="sp" presStyleCnt="0"/>
      <dgm:spPr/>
    </dgm:pt>
    <dgm:pt modelId="{784C7E99-00F8-4207-B901-D2AB5DAB3C73}" type="pres">
      <dgm:prSet presAssocID="{473A811F-88B1-44A6-9055-289C4A48F69C}" presName="composite" presStyleCnt="0"/>
      <dgm:spPr/>
    </dgm:pt>
    <dgm:pt modelId="{5CF85C39-AE85-4C2A-8A4C-FF96AB34AA34}" type="pres">
      <dgm:prSet presAssocID="{473A811F-88B1-44A6-9055-289C4A48F69C}" presName="parentText" presStyleLbl="alignNode1" presStyleIdx="2" presStyleCnt="3">
        <dgm:presLayoutVars>
          <dgm:chMax val="1"/>
          <dgm:bulletEnabled val="1"/>
        </dgm:presLayoutVars>
      </dgm:prSet>
      <dgm:spPr/>
      <dgm:t>
        <a:bodyPr/>
        <a:lstStyle/>
        <a:p>
          <a:endParaRPr lang="tr-TR"/>
        </a:p>
      </dgm:t>
    </dgm:pt>
    <dgm:pt modelId="{64A3AE6D-8700-4251-ABD1-EE40E8A4F030}" type="pres">
      <dgm:prSet presAssocID="{473A811F-88B1-44A6-9055-289C4A48F69C}" presName="descendantText" presStyleLbl="alignAcc1" presStyleIdx="2" presStyleCnt="3">
        <dgm:presLayoutVars>
          <dgm:bulletEnabled val="1"/>
        </dgm:presLayoutVars>
      </dgm:prSet>
      <dgm:spPr/>
      <dgm:t>
        <a:bodyPr/>
        <a:lstStyle/>
        <a:p>
          <a:endParaRPr lang="tr-TR"/>
        </a:p>
      </dgm:t>
    </dgm:pt>
  </dgm:ptLst>
  <dgm:cxnLst>
    <dgm:cxn modelId="{F02A4D86-E844-4316-8175-E4A13DA461A6}" srcId="{0EF9C7B3-A22C-4BF1-9282-4756901144D2}" destId="{C717A1E4-4BD8-420B-A49D-925F27BC31E0}" srcOrd="0" destOrd="0" parTransId="{E668C50F-2E4E-409B-BC97-5A9871274609}" sibTransId="{64FA6C34-7605-42F0-97EA-DF1B9AF12A90}"/>
    <dgm:cxn modelId="{5F5BC352-32ED-4C61-B8FE-24E57147A98B}" srcId="{C717A1E4-4BD8-420B-A49D-925F27BC31E0}" destId="{7E12323C-B627-4491-8B41-D918E4D72E52}" srcOrd="0" destOrd="0" parTransId="{B76CD978-D93D-4D95-9EF3-B0CB12C6D695}" sibTransId="{2D1E8766-6002-4034-A022-0747F76920A5}"/>
    <dgm:cxn modelId="{2A998EDC-C0D2-4E89-BD25-58F2D184D0FF}" type="presOf" srcId="{0244F64C-2AE3-44DC-882D-A2270EF08C74}" destId="{64A3AE6D-8700-4251-ABD1-EE40E8A4F030}" srcOrd="0" destOrd="0" presId="urn:microsoft.com/office/officeart/2005/8/layout/chevron2"/>
    <dgm:cxn modelId="{6FADA698-A7A9-4717-AB8F-47306BB76B83}" type="presOf" srcId="{A06B7A81-397F-4632-873E-6CD482491281}" destId="{3BAD1DB0-60AD-40B1-826B-66D6A8972C77}" srcOrd="0" destOrd="0" presId="urn:microsoft.com/office/officeart/2005/8/layout/chevron2"/>
    <dgm:cxn modelId="{A160F837-00AB-4042-AF6F-030F989653B7}" type="presOf" srcId="{3DF334B7-0768-43BA-A089-80F5D36B660F}" destId="{B7AB0FE5-7163-4D6A-AB57-39141E2BDB5B}" srcOrd="0" destOrd="0" presId="urn:microsoft.com/office/officeart/2005/8/layout/chevron2"/>
    <dgm:cxn modelId="{921AE165-9F52-4FC3-A6D2-216E86398009}" type="presOf" srcId="{7E12323C-B627-4491-8B41-D918E4D72E52}" destId="{086EADA6-959F-4C23-AD28-28D97CB1D855}" srcOrd="0" destOrd="0" presId="urn:microsoft.com/office/officeart/2005/8/layout/chevron2"/>
    <dgm:cxn modelId="{46C2CA5A-7950-448E-BA04-60CBD46C8385}" srcId="{0EF9C7B3-A22C-4BF1-9282-4756901144D2}" destId="{A06B7A81-397F-4632-873E-6CD482491281}" srcOrd="1" destOrd="0" parTransId="{1BB87E06-2BD9-4669-B169-DC461973B3A5}" sibTransId="{EF3AE675-B648-4CB8-9D05-260C109447D7}"/>
    <dgm:cxn modelId="{94CB927A-FB62-482B-B78A-2973D2AD9830}" type="presOf" srcId="{473A811F-88B1-44A6-9055-289C4A48F69C}" destId="{5CF85C39-AE85-4C2A-8A4C-FF96AB34AA34}" srcOrd="0" destOrd="0" presId="urn:microsoft.com/office/officeart/2005/8/layout/chevron2"/>
    <dgm:cxn modelId="{8538BEF7-FB6D-42AC-8D29-59027D961724}" srcId="{A06B7A81-397F-4632-873E-6CD482491281}" destId="{21D42411-511E-444B-ABF3-A8EC873FEE6B}" srcOrd="1" destOrd="0" parTransId="{D7B04E2D-88F1-4A3D-807D-2DCA115B6A92}" sibTransId="{B0BC3F2A-B42E-4EC0-B67C-3038CE53843D}"/>
    <dgm:cxn modelId="{A3CD44A5-A1A0-4E2E-A32E-740892C06DE0}" type="presOf" srcId="{0EF9C7B3-A22C-4BF1-9282-4756901144D2}" destId="{6DD7EC3D-88C5-420D-9B17-F4039E7A0187}" srcOrd="0" destOrd="0" presId="urn:microsoft.com/office/officeart/2005/8/layout/chevron2"/>
    <dgm:cxn modelId="{E08D733A-39F2-48D1-8F2F-2F5C8CF8BAF8}" type="presOf" srcId="{BD936D8B-B674-45BA-8C3F-084B4202EAA1}" destId="{64A3AE6D-8700-4251-ABD1-EE40E8A4F030}" srcOrd="0" destOrd="1" presId="urn:microsoft.com/office/officeart/2005/8/layout/chevron2"/>
    <dgm:cxn modelId="{EC734D0E-1BA6-49B8-9614-461F9C2079C0}" type="presOf" srcId="{C717A1E4-4BD8-420B-A49D-925F27BC31E0}" destId="{4A9C1B06-2F04-4F6F-8846-824BAD1A0AFB}" srcOrd="0" destOrd="0" presId="urn:microsoft.com/office/officeart/2005/8/layout/chevron2"/>
    <dgm:cxn modelId="{30A9665B-C748-45CB-8BDB-67560143FD82}" srcId="{0EF9C7B3-A22C-4BF1-9282-4756901144D2}" destId="{473A811F-88B1-44A6-9055-289C4A48F69C}" srcOrd="2" destOrd="0" parTransId="{BD37A246-5D3B-452E-9A1C-6345772967C0}" sibTransId="{510781D0-8A15-460A-A633-8819E866588B}"/>
    <dgm:cxn modelId="{83BEB5CF-6A82-494B-8CC7-960C3D3F0427}" srcId="{473A811F-88B1-44A6-9055-289C4A48F69C}" destId="{BD936D8B-B674-45BA-8C3F-084B4202EAA1}" srcOrd="1" destOrd="0" parTransId="{7DF240D3-1E73-4503-98AD-1B3972CB388C}" sibTransId="{D0A74A19-80E3-4E0B-9C6D-AB75F40B4EBE}"/>
    <dgm:cxn modelId="{7642E790-DA1E-49B9-9F69-A006F5CB0A67}" srcId="{473A811F-88B1-44A6-9055-289C4A48F69C}" destId="{0244F64C-2AE3-44DC-882D-A2270EF08C74}" srcOrd="0" destOrd="0" parTransId="{7ABCBB4F-0C68-4C30-94BD-D3BA7F6E24F5}" sibTransId="{FC3CE159-EB81-4B6E-B4E4-B3521E339355}"/>
    <dgm:cxn modelId="{19AE0459-60E9-415B-924E-6A8BA9357D49}" type="presOf" srcId="{21D42411-511E-444B-ABF3-A8EC873FEE6B}" destId="{B7AB0FE5-7163-4D6A-AB57-39141E2BDB5B}" srcOrd="0" destOrd="1" presId="urn:microsoft.com/office/officeart/2005/8/layout/chevron2"/>
    <dgm:cxn modelId="{FFE732F5-C348-42D3-8176-70E97DD43335}" srcId="{A06B7A81-397F-4632-873E-6CD482491281}" destId="{3DF334B7-0768-43BA-A089-80F5D36B660F}" srcOrd="0" destOrd="0" parTransId="{8B58382A-35A5-420F-A161-684639C200F6}" sibTransId="{AF822134-D4D7-45D2-9B8B-5514B10BBDFF}"/>
    <dgm:cxn modelId="{1B1A309E-E5B4-410B-9688-331448973239}" type="presParOf" srcId="{6DD7EC3D-88C5-420D-9B17-F4039E7A0187}" destId="{D7A24333-ED11-49FD-9269-FE2AAAD76E4E}" srcOrd="0" destOrd="0" presId="urn:microsoft.com/office/officeart/2005/8/layout/chevron2"/>
    <dgm:cxn modelId="{29AE59FA-6377-4878-ABAB-FBCD2A55B4C1}" type="presParOf" srcId="{D7A24333-ED11-49FD-9269-FE2AAAD76E4E}" destId="{4A9C1B06-2F04-4F6F-8846-824BAD1A0AFB}" srcOrd="0" destOrd="0" presId="urn:microsoft.com/office/officeart/2005/8/layout/chevron2"/>
    <dgm:cxn modelId="{A83E350D-AA7A-41CA-AD76-3DE4500CC9A4}" type="presParOf" srcId="{D7A24333-ED11-49FD-9269-FE2AAAD76E4E}" destId="{086EADA6-959F-4C23-AD28-28D97CB1D855}" srcOrd="1" destOrd="0" presId="urn:microsoft.com/office/officeart/2005/8/layout/chevron2"/>
    <dgm:cxn modelId="{EE4A3AF3-76D7-4306-885D-D5D77E751662}" type="presParOf" srcId="{6DD7EC3D-88C5-420D-9B17-F4039E7A0187}" destId="{BF2FF6F5-6609-4A28-9481-F1D9FFD7032C}" srcOrd="1" destOrd="0" presId="urn:microsoft.com/office/officeart/2005/8/layout/chevron2"/>
    <dgm:cxn modelId="{8B62C631-4022-45D9-ABDF-939E65DA5759}" type="presParOf" srcId="{6DD7EC3D-88C5-420D-9B17-F4039E7A0187}" destId="{6D0D2E33-173D-40BF-9566-5792A65E0BA3}" srcOrd="2" destOrd="0" presId="urn:microsoft.com/office/officeart/2005/8/layout/chevron2"/>
    <dgm:cxn modelId="{2D39FA15-8810-4721-AE36-92A1149EDCB7}" type="presParOf" srcId="{6D0D2E33-173D-40BF-9566-5792A65E0BA3}" destId="{3BAD1DB0-60AD-40B1-826B-66D6A8972C77}" srcOrd="0" destOrd="0" presId="urn:microsoft.com/office/officeart/2005/8/layout/chevron2"/>
    <dgm:cxn modelId="{B87A3CA0-C795-47F4-8CF6-1C531094DE0B}" type="presParOf" srcId="{6D0D2E33-173D-40BF-9566-5792A65E0BA3}" destId="{B7AB0FE5-7163-4D6A-AB57-39141E2BDB5B}" srcOrd="1" destOrd="0" presId="urn:microsoft.com/office/officeart/2005/8/layout/chevron2"/>
    <dgm:cxn modelId="{A3EA1A80-1E69-4BC3-89D9-54B5C3041791}" type="presParOf" srcId="{6DD7EC3D-88C5-420D-9B17-F4039E7A0187}" destId="{93EA0AE0-6389-46AB-9B52-FE564EAF1F39}" srcOrd="3" destOrd="0" presId="urn:microsoft.com/office/officeart/2005/8/layout/chevron2"/>
    <dgm:cxn modelId="{FF8448A1-9AFE-4901-8561-6C0293C052F7}" type="presParOf" srcId="{6DD7EC3D-88C5-420D-9B17-F4039E7A0187}" destId="{784C7E99-00F8-4207-B901-D2AB5DAB3C73}" srcOrd="4" destOrd="0" presId="urn:microsoft.com/office/officeart/2005/8/layout/chevron2"/>
    <dgm:cxn modelId="{48690834-8F49-4F48-87B2-CF7F03E07A66}" type="presParOf" srcId="{784C7E99-00F8-4207-B901-D2AB5DAB3C73}" destId="{5CF85C39-AE85-4C2A-8A4C-FF96AB34AA34}" srcOrd="0" destOrd="0" presId="urn:microsoft.com/office/officeart/2005/8/layout/chevron2"/>
    <dgm:cxn modelId="{787F4076-6CC4-4501-991C-6D87FAEE54EE}" type="presParOf" srcId="{784C7E99-00F8-4207-B901-D2AB5DAB3C73}" destId="{64A3AE6D-8700-4251-ABD1-EE40E8A4F03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613FD8-2F5F-45F3-8DA8-FCF2AB99F0EC}" type="doc">
      <dgm:prSet loTypeId="urn:microsoft.com/office/officeart/2005/8/layout/vProcess5" loCatId="process" qsTypeId="urn:microsoft.com/office/officeart/2005/8/quickstyle/3d2" qsCatId="3D" csTypeId="urn:microsoft.com/office/officeart/2005/8/colors/accent1_1" csCatId="accent1" phldr="1"/>
      <dgm:spPr/>
      <dgm:t>
        <a:bodyPr/>
        <a:lstStyle/>
        <a:p>
          <a:endParaRPr lang="tr-TR"/>
        </a:p>
      </dgm:t>
    </dgm:pt>
    <dgm:pt modelId="{165EE746-B16B-4CD5-BA96-3890B44D06EE}">
      <dgm:prSet phldrT="[Metin]" custT="1"/>
      <dgm:spPr/>
      <dgm:t>
        <a:bodyPr/>
        <a:lstStyle/>
        <a:p>
          <a:r>
            <a:rPr lang="tr-TR" sz="2400" dirty="0" smtClean="0"/>
            <a:t>Sınava giren öğrenciler ve girmeyen öğrenciler aynı zamanda okul tercihi yapacaklardır.</a:t>
          </a:r>
          <a:endParaRPr lang="tr-TR" sz="2400" dirty="0"/>
        </a:p>
      </dgm:t>
    </dgm:pt>
    <dgm:pt modelId="{815EA032-330D-4CB1-9CCA-B51FEA7A6ACB}" type="parTrans" cxnId="{48CA86D2-D60F-4D08-9C09-D32404D2BE60}">
      <dgm:prSet/>
      <dgm:spPr/>
      <dgm:t>
        <a:bodyPr/>
        <a:lstStyle/>
        <a:p>
          <a:endParaRPr lang="tr-TR"/>
        </a:p>
      </dgm:t>
    </dgm:pt>
    <dgm:pt modelId="{63EBD3D8-C869-45F8-B5EB-759F06C3C6E5}" type="sibTrans" cxnId="{48CA86D2-D60F-4D08-9C09-D32404D2BE60}">
      <dgm:prSet/>
      <dgm:spPr/>
      <dgm:t>
        <a:bodyPr/>
        <a:lstStyle/>
        <a:p>
          <a:endParaRPr lang="tr-TR"/>
        </a:p>
      </dgm:t>
    </dgm:pt>
    <dgm:pt modelId="{DA5EAAF1-15BE-4CAB-9D13-E50D642C24F8}">
      <dgm:prSet phldrT="[Metin]" custT="1"/>
      <dgm:spPr/>
      <dgm:t>
        <a:bodyPr/>
        <a:lstStyle/>
        <a:p>
          <a:r>
            <a:rPr lang="tr-TR" sz="2400" dirty="0" smtClean="0"/>
            <a:t>Sınava girenler önce sınav puanları ile girmek istedikleri okuldan 5 tercihte bulunacaklardır.</a:t>
          </a:r>
          <a:endParaRPr lang="tr-TR" sz="2400" dirty="0"/>
        </a:p>
      </dgm:t>
    </dgm:pt>
    <dgm:pt modelId="{0EBA0CA5-B5E8-4F51-9F29-F902A9EAE38C}" type="parTrans" cxnId="{B6166450-AB60-46AD-98FF-DE5DE9F9CCBF}">
      <dgm:prSet/>
      <dgm:spPr/>
      <dgm:t>
        <a:bodyPr/>
        <a:lstStyle/>
        <a:p>
          <a:endParaRPr lang="tr-TR"/>
        </a:p>
      </dgm:t>
    </dgm:pt>
    <dgm:pt modelId="{7E7551E1-FDF3-4833-BDD0-0FE141B5A9A9}" type="sibTrans" cxnId="{B6166450-AB60-46AD-98FF-DE5DE9F9CCBF}">
      <dgm:prSet/>
      <dgm:spPr/>
      <dgm:t>
        <a:bodyPr/>
        <a:lstStyle/>
        <a:p>
          <a:endParaRPr lang="tr-TR"/>
        </a:p>
      </dgm:t>
    </dgm:pt>
    <dgm:pt modelId="{9CFD32B5-B85D-4361-A3E6-35FD36002DAA}">
      <dgm:prSet custT="1"/>
      <dgm:spPr/>
      <dgm:t>
        <a:bodyPr/>
        <a:lstStyle/>
        <a:p>
          <a:r>
            <a:rPr lang="tr-TR" sz="2400" dirty="0" smtClean="0"/>
            <a:t>Tercihlerini e-okul sistemi üzerinden yapacaklardır.</a:t>
          </a:r>
        </a:p>
      </dgm:t>
    </dgm:pt>
    <dgm:pt modelId="{0165EBEC-6DBB-4073-8E80-BB5755E6C6B6}" type="parTrans" cxnId="{D1280EEA-FA6B-49F7-963E-6109DEAE45D6}">
      <dgm:prSet/>
      <dgm:spPr/>
      <dgm:t>
        <a:bodyPr/>
        <a:lstStyle/>
        <a:p>
          <a:endParaRPr lang="tr-TR"/>
        </a:p>
      </dgm:t>
    </dgm:pt>
    <dgm:pt modelId="{F8B6C7DA-A95C-4954-865B-307A76B2CDA1}" type="sibTrans" cxnId="{D1280EEA-FA6B-49F7-963E-6109DEAE45D6}">
      <dgm:prSet/>
      <dgm:spPr/>
      <dgm:t>
        <a:bodyPr/>
        <a:lstStyle/>
        <a:p>
          <a:endParaRPr lang="tr-TR"/>
        </a:p>
      </dgm:t>
    </dgm:pt>
    <dgm:pt modelId="{3AA996FD-38F8-4634-A863-FDF32BD2D261}">
      <dgm:prSet custT="1"/>
      <dgm:spPr/>
      <dgm:t>
        <a:bodyPr/>
        <a:lstStyle/>
        <a:p>
          <a:endParaRPr lang="tr-TR" sz="2200" dirty="0" smtClean="0"/>
        </a:p>
        <a:p>
          <a:r>
            <a:rPr lang="tr-TR" sz="2200" dirty="0" smtClean="0"/>
            <a:t>Ardından adreslerinin bulunduğu eğitim bölgelerinde bulunan 5 okulu tercih edeceklerdir.</a:t>
          </a:r>
        </a:p>
        <a:p>
          <a:endParaRPr lang="tr-TR" sz="2200" dirty="0" smtClean="0"/>
        </a:p>
      </dgm:t>
    </dgm:pt>
    <dgm:pt modelId="{8C9D142C-C155-45C2-8070-BFDC0326793B}" type="parTrans" cxnId="{9C19E26B-5C58-4AB5-83B2-15481608AFAF}">
      <dgm:prSet/>
      <dgm:spPr/>
      <dgm:t>
        <a:bodyPr/>
        <a:lstStyle/>
        <a:p>
          <a:endParaRPr lang="tr-TR"/>
        </a:p>
      </dgm:t>
    </dgm:pt>
    <dgm:pt modelId="{BC16B0A9-426F-4322-8ACA-6802EA42918D}" type="sibTrans" cxnId="{9C19E26B-5C58-4AB5-83B2-15481608AFAF}">
      <dgm:prSet/>
      <dgm:spPr/>
      <dgm:t>
        <a:bodyPr/>
        <a:lstStyle/>
        <a:p>
          <a:endParaRPr lang="tr-TR"/>
        </a:p>
      </dgm:t>
    </dgm:pt>
    <dgm:pt modelId="{94CB6AE9-37C9-4752-9464-E9DB2D9DD491}">
      <dgm:prSet custT="1"/>
      <dgm:spPr/>
      <dgm:t>
        <a:bodyPr/>
        <a:lstStyle/>
        <a:p>
          <a:r>
            <a:rPr lang="tr-TR" sz="2200" dirty="0" smtClean="0"/>
            <a:t>Sınav puanı ile tercihlerine yerleşemezlerse diğer öğrenciler gibi adreslerine bağlı olarak eğitim bölgelerinden yerleşeceklerdir.</a:t>
          </a:r>
          <a:endParaRPr lang="tr-TR" sz="2200" dirty="0"/>
        </a:p>
      </dgm:t>
    </dgm:pt>
    <dgm:pt modelId="{14D39D5D-7323-420A-A30D-6FA9161A789E}" type="parTrans" cxnId="{D7EDA4D8-8FCD-4343-AED7-0856E3F401BC}">
      <dgm:prSet/>
      <dgm:spPr/>
      <dgm:t>
        <a:bodyPr/>
        <a:lstStyle/>
        <a:p>
          <a:endParaRPr lang="tr-TR"/>
        </a:p>
      </dgm:t>
    </dgm:pt>
    <dgm:pt modelId="{DC86D9FF-5104-4AEF-B515-4875606C5093}" type="sibTrans" cxnId="{D7EDA4D8-8FCD-4343-AED7-0856E3F401BC}">
      <dgm:prSet/>
      <dgm:spPr/>
      <dgm:t>
        <a:bodyPr/>
        <a:lstStyle/>
        <a:p>
          <a:endParaRPr lang="tr-TR"/>
        </a:p>
      </dgm:t>
    </dgm:pt>
    <dgm:pt modelId="{A22041FE-6ECF-46F4-9F7F-5BDE62D6A198}" type="pres">
      <dgm:prSet presAssocID="{0E613FD8-2F5F-45F3-8DA8-FCF2AB99F0EC}" presName="outerComposite" presStyleCnt="0">
        <dgm:presLayoutVars>
          <dgm:chMax val="5"/>
          <dgm:dir/>
          <dgm:resizeHandles val="exact"/>
        </dgm:presLayoutVars>
      </dgm:prSet>
      <dgm:spPr/>
      <dgm:t>
        <a:bodyPr/>
        <a:lstStyle/>
        <a:p>
          <a:endParaRPr lang="tr-TR"/>
        </a:p>
      </dgm:t>
    </dgm:pt>
    <dgm:pt modelId="{2BEB8A05-0CFA-4CAE-9A41-A85167376639}" type="pres">
      <dgm:prSet presAssocID="{0E613FD8-2F5F-45F3-8DA8-FCF2AB99F0EC}" presName="dummyMaxCanvas" presStyleCnt="0">
        <dgm:presLayoutVars/>
      </dgm:prSet>
      <dgm:spPr/>
    </dgm:pt>
    <dgm:pt modelId="{9EFB51EB-F0C7-45F8-87E8-1DE5E8A3539F}" type="pres">
      <dgm:prSet presAssocID="{0E613FD8-2F5F-45F3-8DA8-FCF2AB99F0EC}" presName="FiveNodes_1" presStyleLbl="node1" presStyleIdx="0" presStyleCnt="5">
        <dgm:presLayoutVars>
          <dgm:bulletEnabled val="1"/>
        </dgm:presLayoutVars>
      </dgm:prSet>
      <dgm:spPr/>
      <dgm:t>
        <a:bodyPr/>
        <a:lstStyle/>
        <a:p>
          <a:endParaRPr lang="tr-TR"/>
        </a:p>
      </dgm:t>
    </dgm:pt>
    <dgm:pt modelId="{CE0F1AB2-FE82-42D5-9F97-2A5329967461}" type="pres">
      <dgm:prSet presAssocID="{0E613FD8-2F5F-45F3-8DA8-FCF2AB99F0EC}" presName="FiveNodes_2" presStyleLbl="node1" presStyleIdx="1" presStyleCnt="5">
        <dgm:presLayoutVars>
          <dgm:bulletEnabled val="1"/>
        </dgm:presLayoutVars>
      </dgm:prSet>
      <dgm:spPr/>
      <dgm:t>
        <a:bodyPr/>
        <a:lstStyle/>
        <a:p>
          <a:endParaRPr lang="tr-TR"/>
        </a:p>
      </dgm:t>
    </dgm:pt>
    <dgm:pt modelId="{17347E9E-9385-43A1-8BB4-9398A91E8425}" type="pres">
      <dgm:prSet presAssocID="{0E613FD8-2F5F-45F3-8DA8-FCF2AB99F0EC}" presName="FiveNodes_3" presStyleLbl="node1" presStyleIdx="2" presStyleCnt="5">
        <dgm:presLayoutVars>
          <dgm:bulletEnabled val="1"/>
        </dgm:presLayoutVars>
      </dgm:prSet>
      <dgm:spPr/>
      <dgm:t>
        <a:bodyPr/>
        <a:lstStyle/>
        <a:p>
          <a:endParaRPr lang="tr-TR"/>
        </a:p>
      </dgm:t>
    </dgm:pt>
    <dgm:pt modelId="{619E5FB3-9048-4D49-AAA7-E08991816D2D}" type="pres">
      <dgm:prSet presAssocID="{0E613FD8-2F5F-45F3-8DA8-FCF2AB99F0EC}" presName="FiveNodes_4" presStyleLbl="node1" presStyleIdx="3" presStyleCnt="5">
        <dgm:presLayoutVars>
          <dgm:bulletEnabled val="1"/>
        </dgm:presLayoutVars>
      </dgm:prSet>
      <dgm:spPr/>
      <dgm:t>
        <a:bodyPr/>
        <a:lstStyle/>
        <a:p>
          <a:endParaRPr lang="tr-TR"/>
        </a:p>
      </dgm:t>
    </dgm:pt>
    <dgm:pt modelId="{99205FC9-A39F-4F85-A411-447A041B9B1A}" type="pres">
      <dgm:prSet presAssocID="{0E613FD8-2F5F-45F3-8DA8-FCF2AB99F0EC}" presName="FiveNodes_5" presStyleLbl="node1" presStyleIdx="4" presStyleCnt="5">
        <dgm:presLayoutVars>
          <dgm:bulletEnabled val="1"/>
        </dgm:presLayoutVars>
      </dgm:prSet>
      <dgm:spPr/>
      <dgm:t>
        <a:bodyPr/>
        <a:lstStyle/>
        <a:p>
          <a:endParaRPr lang="tr-TR"/>
        </a:p>
      </dgm:t>
    </dgm:pt>
    <dgm:pt modelId="{DED463E4-0373-463B-8B6E-82316141EA91}" type="pres">
      <dgm:prSet presAssocID="{0E613FD8-2F5F-45F3-8DA8-FCF2AB99F0EC}" presName="FiveConn_1-2" presStyleLbl="fgAccFollowNode1" presStyleIdx="0" presStyleCnt="4">
        <dgm:presLayoutVars>
          <dgm:bulletEnabled val="1"/>
        </dgm:presLayoutVars>
      </dgm:prSet>
      <dgm:spPr/>
      <dgm:t>
        <a:bodyPr/>
        <a:lstStyle/>
        <a:p>
          <a:endParaRPr lang="tr-TR"/>
        </a:p>
      </dgm:t>
    </dgm:pt>
    <dgm:pt modelId="{F283A7C3-A1D6-484A-B605-7FA9D0A19CC3}" type="pres">
      <dgm:prSet presAssocID="{0E613FD8-2F5F-45F3-8DA8-FCF2AB99F0EC}" presName="FiveConn_2-3" presStyleLbl="fgAccFollowNode1" presStyleIdx="1" presStyleCnt="4">
        <dgm:presLayoutVars>
          <dgm:bulletEnabled val="1"/>
        </dgm:presLayoutVars>
      </dgm:prSet>
      <dgm:spPr/>
      <dgm:t>
        <a:bodyPr/>
        <a:lstStyle/>
        <a:p>
          <a:endParaRPr lang="tr-TR"/>
        </a:p>
      </dgm:t>
    </dgm:pt>
    <dgm:pt modelId="{927BEED2-279B-4047-B2BE-65464501C97B}" type="pres">
      <dgm:prSet presAssocID="{0E613FD8-2F5F-45F3-8DA8-FCF2AB99F0EC}" presName="FiveConn_3-4" presStyleLbl="fgAccFollowNode1" presStyleIdx="2" presStyleCnt="4">
        <dgm:presLayoutVars>
          <dgm:bulletEnabled val="1"/>
        </dgm:presLayoutVars>
      </dgm:prSet>
      <dgm:spPr/>
      <dgm:t>
        <a:bodyPr/>
        <a:lstStyle/>
        <a:p>
          <a:endParaRPr lang="tr-TR"/>
        </a:p>
      </dgm:t>
    </dgm:pt>
    <dgm:pt modelId="{31EFBD4F-7A37-4DBF-BE89-88138E983E43}" type="pres">
      <dgm:prSet presAssocID="{0E613FD8-2F5F-45F3-8DA8-FCF2AB99F0EC}" presName="FiveConn_4-5" presStyleLbl="fgAccFollowNode1" presStyleIdx="3" presStyleCnt="4">
        <dgm:presLayoutVars>
          <dgm:bulletEnabled val="1"/>
        </dgm:presLayoutVars>
      </dgm:prSet>
      <dgm:spPr/>
      <dgm:t>
        <a:bodyPr/>
        <a:lstStyle/>
        <a:p>
          <a:endParaRPr lang="tr-TR"/>
        </a:p>
      </dgm:t>
    </dgm:pt>
    <dgm:pt modelId="{481F99EC-183C-4DDC-BB90-5594CC6DC109}" type="pres">
      <dgm:prSet presAssocID="{0E613FD8-2F5F-45F3-8DA8-FCF2AB99F0EC}" presName="FiveNodes_1_text" presStyleLbl="node1" presStyleIdx="4" presStyleCnt="5">
        <dgm:presLayoutVars>
          <dgm:bulletEnabled val="1"/>
        </dgm:presLayoutVars>
      </dgm:prSet>
      <dgm:spPr/>
      <dgm:t>
        <a:bodyPr/>
        <a:lstStyle/>
        <a:p>
          <a:endParaRPr lang="tr-TR"/>
        </a:p>
      </dgm:t>
    </dgm:pt>
    <dgm:pt modelId="{D3BD95BF-519A-425C-A619-EC71B2A43C58}" type="pres">
      <dgm:prSet presAssocID="{0E613FD8-2F5F-45F3-8DA8-FCF2AB99F0EC}" presName="FiveNodes_2_text" presStyleLbl="node1" presStyleIdx="4" presStyleCnt="5">
        <dgm:presLayoutVars>
          <dgm:bulletEnabled val="1"/>
        </dgm:presLayoutVars>
      </dgm:prSet>
      <dgm:spPr/>
      <dgm:t>
        <a:bodyPr/>
        <a:lstStyle/>
        <a:p>
          <a:endParaRPr lang="tr-TR"/>
        </a:p>
      </dgm:t>
    </dgm:pt>
    <dgm:pt modelId="{6A681432-76A6-4BA6-ACF3-8F7F81FD5434}" type="pres">
      <dgm:prSet presAssocID="{0E613FD8-2F5F-45F3-8DA8-FCF2AB99F0EC}" presName="FiveNodes_3_text" presStyleLbl="node1" presStyleIdx="4" presStyleCnt="5">
        <dgm:presLayoutVars>
          <dgm:bulletEnabled val="1"/>
        </dgm:presLayoutVars>
      </dgm:prSet>
      <dgm:spPr/>
      <dgm:t>
        <a:bodyPr/>
        <a:lstStyle/>
        <a:p>
          <a:endParaRPr lang="tr-TR"/>
        </a:p>
      </dgm:t>
    </dgm:pt>
    <dgm:pt modelId="{0394CC25-98E2-49D7-866A-11DA6458BB61}" type="pres">
      <dgm:prSet presAssocID="{0E613FD8-2F5F-45F3-8DA8-FCF2AB99F0EC}" presName="FiveNodes_4_text" presStyleLbl="node1" presStyleIdx="4" presStyleCnt="5">
        <dgm:presLayoutVars>
          <dgm:bulletEnabled val="1"/>
        </dgm:presLayoutVars>
      </dgm:prSet>
      <dgm:spPr/>
      <dgm:t>
        <a:bodyPr/>
        <a:lstStyle/>
        <a:p>
          <a:endParaRPr lang="tr-TR"/>
        </a:p>
      </dgm:t>
    </dgm:pt>
    <dgm:pt modelId="{E83EBD93-A0D3-4806-99F1-95FE42D7CA0A}" type="pres">
      <dgm:prSet presAssocID="{0E613FD8-2F5F-45F3-8DA8-FCF2AB99F0EC}" presName="FiveNodes_5_text" presStyleLbl="node1" presStyleIdx="4" presStyleCnt="5">
        <dgm:presLayoutVars>
          <dgm:bulletEnabled val="1"/>
        </dgm:presLayoutVars>
      </dgm:prSet>
      <dgm:spPr/>
      <dgm:t>
        <a:bodyPr/>
        <a:lstStyle/>
        <a:p>
          <a:endParaRPr lang="tr-TR"/>
        </a:p>
      </dgm:t>
    </dgm:pt>
  </dgm:ptLst>
  <dgm:cxnLst>
    <dgm:cxn modelId="{B6166450-AB60-46AD-98FF-DE5DE9F9CCBF}" srcId="{0E613FD8-2F5F-45F3-8DA8-FCF2AB99F0EC}" destId="{DA5EAAF1-15BE-4CAB-9D13-E50D642C24F8}" srcOrd="2" destOrd="0" parTransId="{0EBA0CA5-B5E8-4F51-9F29-F902A9EAE38C}" sibTransId="{7E7551E1-FDF3-4833-BDD0-0FE141B5A9A9}"/>
    <dgm:cxn modelId="{3751CBB9-DAE5-4D4B-A05A-553D4633D522}" type="presOf" srcId="{DA5EAAF1-15BE-4CAB-9D13-E50D642C24F8}" destId="{6A681432-76A6-4BA6-ACF3-8F7F81FD5434}" srcOrd="1" destOrd="0" presId="urn:microsoft.com/office/officeart/2005/8/layout/vProcess5"/>
    <dgm:cxn modelId="{F289AE31-C3D5-41BF-B048-A3D9770C75CD}" type="presOf" srcId="{0E613FD8-2F5F-45F3-8DA8-FCF2AB99F0EC}" destId="{A22041FE-6ECF-46F4-9F7F-5BDE62D6A198}" srcOrd="0" destOrd="0" presId="urn:microsoft.com/office/officeart/2005/8/layout/vProcess5"/>
    <dgm:cxn modelId="{D7EDA4D8-8FCD-4343-AED7-0856E3F401BC}" srcId="{0E613FD8-2F5F-45F3-8DA8-FCF2AB99F0EC}" destId="{94CB6AE9-37C9-4752-9464-E9DB2D9DD491}" srcOrd="4" destOrd="0" parTransId="{14D39D5D-7323-420A-A30D-6FA9161A789E}" sibTransId="{DC86D9FF-5104-4AEF-B515-4875606C5093}"/>
    <dgm:cxn modelId="{D1280EEA-FA6B-49F7-963E-6109DEAE45D6}" srcId="{0E613FD8-2F5F-45F3-8DA8-FCF2AB99F0EC}" destId="{9CFD32B5-B85D-4361-A3E6-35FD36002DAA}" srcOrd="1" destOrd="0" parTransId="{0165EBEC-6DBB-4073-8E80-BB5755E6C6B6}" sibTransId="{F8B6C7DA-A95C-4954-865B-307A76B2CDA1}"/>
    <dgm:cxn modelId="{63F67223-0EBE-4938-BAF5-F8E7E4D9CE3F}" type="presOf" srcId="{63EBD3D8-C869-45F8-B5EB-759F06C3C6E5}" destId="{DED463E4-0373-463B-8B6E-82316141EA91}" srcOrd="0" destOrd="0" presId="urn:microsoft.com/office/officeart/2005/8/layout/vProcess5"/>
    <dgm:cxn modelId="{53D27200-4253-410C-A3A9-15F0836A47A3}" type="presOf" srcId="{7E7551E1-FDF3-4833-BDD0-0FE141B5A9A9}" destId="{927BEED2-279B-4047-B2BE-65464501C97B}" srcOrd="0" destOrd="0" presId="urn:microsoft.com/office/officeart/2005/8/layout/vProcess5"/>
    <dgm:cxn modelId="{AB0C404B-EE81-4431-9950-986896C43B75}" type="presOf" srcId="{3AA996FD-38F8-4634-A863-FDF32BD2D261}" destId="{0394CC25-98E2-49D7-866A-11DA6458BB61}" srcOrd="1" destOrd="0" presId="urn:microsoft.com/office/officeart/2005/8/layout/vProcess5"/>
    <dgm:cxn modelId="{3FF26485-96B6-4B82-81E9-78114081E54E}" type="presOf" srcId="{94CB6AE9-37C9-4752-9464-E9DB2D9DD491}" destId="{E83EBD93-A0D3-4806-99F1-95FE42D7CA0A}" srcOrd="1" destOrd="0" presId="urn:microsoft.com/office/officeart/2005/8/layout/vProcess5"/>
    <dgm:cxn modelId="{9C19E26B-5C58-4AB5-83B2-15481608AFAF}" srcId="{0E613FD8-2F5F-45F3-8DA8-FCF2AB99F0EC}" destId="{3AA996FD-38F8-4634-A863-FDF32BD2D261}" srcOrd="3" destOrd="0" parTransId="{8C9D142C-C155-45C2-8070-BFDC0326793B}" sibTransId="{BC16B0A9-426F-4322-8ACA-6802EA42918D}"/>
    <dgm:cxn modelId="{8A0870F2-2B45-495D-9000-BD3E9D25E284}" type="presOf" srcId="{9CFD32B5-B85D-4361-A3E6-35FD36002DAA}" destId="{D3BD95BF-519A-425C-A619-EC71B2A43C58}" srcOrd="1" destOrd="0" presId="urn:microsoft.com/office/officeart/2005/8/layout/vProcess5"/>
    <dgm:cxn modelId="{48CA86D2-D60F-4D08-9C09-D32404D2BE60}" srcId="{0E613FD8-2F5F-45F3-8DA8-FCF2AB99F0EC}" destId="{165EE746-B16B-4CD5-BA96-3890B44D06EE}" srcOrd="0" destOrd="0" parTransId="{815EA032-330D-4CB1-9CCA-B51FEA7A6ACB}" sibTransId="{63EBD3D8-C869-45F8-B5EB-759F06C3C6E5}"/>
    <dgm:cxn modelId="{C6E7C2E6-051F-4AA3-BB08-92ED7A240BA4}" type="presOf" srcId="{F8B6C7DA-A95C-4954-865B-307A76B2CDA1}" destId="{F283A7C3-A1D6-484A-B605-7FA9D0A19CC3}" srcOrd="0" destOrd="0" presId="urn:microsoft.com/office/officeart/2005/8/layout/vProcess5"/>
    <dgm:cxn modelId="{0A29CF32-ADDD-4A6B-A330-CE4EC854BB78}" type="presOf" srcId="{BC16B0A9-426F-4322-8ACA-6802EA42918D}" destId="{31EFBD4F-7A37-4DBF-BE89-88138E983E43}" srcOrd="0" destOrd="0" presId="urn:microsoft.com/office/officeart/2005/8/layout/vProcess5"/>
    <dgm:cxn modelId="{CDE3FDDD-2F14-40E0-B8DE-17130789AA35}" type="presOf" srcId="{165EE746-B16B-4CD5-BA96-3890B44D06EE}" destId="{9EFB51EB-F0C7-45F8-87E8-1DE5E8A3539F}" srcOrd="0" destOrd="0" presId="urn:microsoft.com/office/officeart/2005/8/layout/vProcess5"/>
    <dgm:cxn modelId="{E0015B1D-66C9-41C7-B2AC-56816584D897}" type="presOf" srcId="{94CB6AE9-37C9-4752-9464-E9DB2D9DD491}" destId="{99205FC9-A39F-4F85-A411-447A041B9B1A}" srcOrd="0" destOrd="0" presId="urn:microsoft.com/office/officeart/2005/8/layout/vProcess5"/>
    <dgm:cxn modelId="{633A5B91-4C0B-4B57-A802-11AAC0C579C7}" type="presOf" srcId="{DA5EAAF1-15BE-4CAB-9D13-E50D642C24F8}" destId="{17347E9E-9385-43A1-8BB4-9398A91E8425}" srcOrd="0" destOrd="0" presId="urn:microsoft.com/office/officeart/2005/8/layout/vProcess5"/>
    <dgm:cxn modelId="{6146D936-5B2A-4280-8B64-632A5958918C}" type="presOf" srcId="{3AA996FD-38F8-4634-A863-FDF32BD2D261}" destId="{619E5FB3-9048-4D49-AAA7-E08991816D2D}" srcOrd="0" destOrd="0" presId="urn:microsoft.com/office/officeart/2005/8/layout/vProcess5"/>
    <dgm:cxn modelId="{71F6AD40-8728-4538-8EA1-87A26AAFFBF7}" type="presOf" srcId="{9CFD32B5-B85D-4361-A3E6-35FD36002DAA}" destId="{CE0F1AB2-FE82-42D5-9F97-2A5329967461}" srcOrd="0" destOrd="0" presId="urn:microsoft.com/office/officeart/2005/8/layout/vProcess5"/>
    <dgm:cxn modelId="{E19BA8F7-D2DC-4B60-9853-19C022CE4C7F}" type="presOf" srcId="{165EE746-B16B-4CD5-BA96-3890B44D06EE}" destId="{481F99EC-183C-4DDC-BB90-5594CC6DC109}" srcOrd="1" destOrd="0" presId="urn:microsoft.com/office/officeart/2005/8/layout/vProcess5"/>
    <dgm:cxn modelId="{6A4F473B-3A6E-4C0F-B39F-157560901E68}" type="presParOf" srcId="{A22041FE-6ECF-46F4-9F7F-5BDE62D6A198}" destId="{2BEB8A05-0CFA-4CAE-9A41-A85167376639}" srcOrd="0" destOrd="0" presId="urn:microsoft.com/office/officeart/2005/8/layout/vProcess5"/>
    <dgm:cxn modelId="{8A14BCC1-449A-45C0-8168-9347CD97EF69}" type="presParOf" srcId="{A22041FE-6ECF-46F4-9F7F-5BDE62D6A198}" destId="{9EFB51EB-F0C7-45F8-87E8-1DE5E8A3539F}" srcOrd="1" destOrd="0" presId="urn:microsoft.com/office/officeart/2005/8/layout/vProcess5"/>
    <dgm:cxn modelId="{667FE898-AE2A-42E6-B6A9-2BB1AFE3960F}" type="presParOf" srcId="{A22041FE-6ECF-46F4-9F7F-5BDE62D6A198}" destId="{CE0F1AB2-FE82-42D5-9F97-2A5329967461}" srcOrd="2" destOrd="0" presId="urn:microsoft.com/office/officeart/2005/8/layout/vProcess5"/>
    <dgm:cxn modelId="{A2EC7D1C-4C8D-4496-BACA-3790BD1B16E1}" type="presParOf" srcId="{A22041FE-6ECF-46F4-9F7F-5BDE62D6A198}" destId="{17347E9E-9385-43A1-8BB4-9398A91E8425}" srcOrd="3" destOrd="0" presId="urn:microsoft.com/office/officeart/2005/8/layout/vProcess5"/>
    <dgm:cxn modelId="{98F15205-7E7A-43CB-B261-9E50BBBBE2F0}" type="presParOf" srcId="{A22041FE-6ECF-46F4-9F7F-5BDE62D6A198}" destId="{619E5FB3-9048-4D49-AAA7-E08991816D2D}" srcOrd="4" destOrd="0" presId="urn:microsoft.com/office/officeart/2005/8/layout/vProcess5"/>
    <dgm:cxn modelId="{1C1B404E-F208-4630-B1E5-F83767F496E8}" type="presParOf" srcId="{A22041FE-6ECF-46F4-9F7F-5BDE62D6A198}" destId="{99205FC9-A39F-4F85-A411-447A041B9B1A}" srcOrd="5" destOrd="0" presId="urn:microsoft.com/office/officeart/2005/8/layout/vProcess5"/>
    <dgm:cxn modelId="{4082420B-0C74-43C2-B01E-DC345C302590}" type="presParOf" srcId="{A22041FE-6ECF-46F4-9F7F-5BDE62D6A198}" destId="{DED463E4-0373-463B-8B6E-82316141EA91}" srcOrd="6" destOrd="0" presId="urn:microsoft.com/office/officeart/2005/8/layout/vProcess5"/>
    <dgm:cxn modelId="{67AF5F52-846F-40A6-AB47-932BD2987498}" type="presParOf" srcId="{A22041FE-6ECF-46F4-9F7F-5BDE62D6A198}" destId="{F283A7C3-A1D6-484A-B605-7FA9D0A19CC3}" srcOrd="7" destOrd="0" presId="urn:microsoft.com/office/officeart/2005/8/layout/vProcess5"/>
    <dgm:cxn modelId="{EA2DD567-BA57-45D7-9910-4814AD8F8DFE}" type="presParOf" srcId="{A22041FE-6ECF-46F4-9F7F-5BDE62D6A198}" destId="{927BEED2-279B-4047-B2BE-65464501C97B}" srcOrd="8" destOrd="0" presId="urn:microsoft.com/office/officeart/2005/8/layout/vProcess5"/>
    <dgm:cxn modelId="{FB89DE53-9DCE-454A-B56F-C9110F073D60}" type="presParOf" srcId="{A22041FE-6ECF-46F4-9F7F-5BDE62D6A198}" destId="{31EFBD4F-7A37-4DBF-BE89-88138E983E43}" srcOrd="9" destOrd="0" presId="urn:microsoft.com/office/officeart/2005/8/layout/vProcess5"/>
    <dgm:cxn modelId="{98274B00-53A0-4724-8FC9-A3F44BB6DF6C}" type="presParOf" srcId="{A22041FE-6ECF-46F4-9F7F-5BDE62D6A198}" destId="{481F99EC-183C-4DDC-BB90-5594CC6DC109}" srcOrd="10" destOrd="0" presId="urn:microsoft.com/office/officeart/2005/8/layout/vProcess5"/>
    <dgm:cxn modelId="{246FA3FC-865E-4AC4-9F72-7D3344799C3A}" type="presParOf" srcId="{A22041FE-6ECF-46F4-9F7F-5BDE62D6A198}" destId="{D3BD95BF-519A-425C-A619-EC71B2A43C58}" srcOrd="11" destOrd="0" presId="urn:microsoft.com/office/officeart/2005/8/layout/vProcess5"/>
    <dgm:cxn modelId="{DAF32108-B97F-4068-BFBF-E7885640A357}" type="presParOf" srcId="{A22041FE-6ECF-46F4-9F7F-5BDE62D6A198}" destId="{6A681432-76A6-4BA6-ACF3-8F7F81FD5434}" srcOrd="12" destOrd="0" presId="urn:microsoft.com/office/officeart/2005/8/layout/vProcess5"/>
    <dgm:cxn modelId="{FA34AA77-E7C7-4934-AA0B-3DE4064CF519}" type="presParOf" srcId="{A22041FE-6ECF-46F4-9F7F-5BDE62D6A198}" destId="{0394CC25-98E2-49D7-866A-11DA6458BB61}" srcOrd="13" destOrd="0" presId="urn:microsoft.com/office/officeart/2005/8/layout/vProcess5"/>
    <dgm:cxn modelId="{B7139531-B197-44B2-9A05-713B9BBE2689}" type="presParOf" srcId="{A22041FE-6ECF-46F4-9F7F-5BDE62D6A198}" destId="{E83EBD93-A0D3-4806-99F1-95FE42D7CA0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E0548A-9948-445A-9298-7411ADE073DE}"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tr-TR"/>
        </a:p>
      </dgm:t>
    </dgm:pt>
    <dgm:pt modelId="{A7951271-841C-4101-82A1-057E4859FC18}">
      <dgm:prSet phldrT="[Metin]"/>
      <dgm:spPr/>
      <dgm:t>
        <a:bodyPr/>
        <a:lstStyle/>
        <a:p>
          <a:r>
            <a:rPr lang="tr-TR" dirty="0" smtClean="0"/>
            <a:t>alınacak öğrenci sayısı 34 </a:t>
          </a:r>
          <a:endParaRPr lang="tr-TR" dirty="0"/>
        </a:p>
      </dgm:t>
    </dgm:pt>
    <dgm:pt modelId="{981F0BDB-3454-40B2-9BBE-2348D4AC5E03}" type="parTrans" cxnId="{1EB91268-F084-4AA5-888A-B4884F3DF395}">
      <dgm:prSet/>
      <dgm:spPr/>
      <dgm:t>
        <a:bodyPr/>
        <a:lstStyle/>
        <a:p>
          <a:endParaRPr lang="tr-TR"/>
        </a:p>
      </dgm:t>
    </dgm:pt>
    <dgm:pt modelId="{2C07BB5E-9C66-44F2-BF8C-CEB2B08BBF3A}" type="sibTrans" cxnId="{1EB91268-F084-4AA5-888A-B4884F3DF395}">
      <dgm:prSet/>
      <dgm:spPr/>
      <dgm:t>
        <a:bodyPr/>
        <a:lstStyle/>
        <a:p>
          <a:endParaRPr lang="tr-TR"/>
        </a:p>
      </dgm:t>
    </dgm:pt>
    <dgm:pt modelId="{6F6A7A3A-C4AC-4FB0-B710-DC89889BCA92}">
      <dgm:prSet phldrT="[Metin]"/>
      <dgm:spPr/>
      <dgm:t>
        <a:bodyPr/>
        <a:lstStyle/>
        <a:p>
          <a:r>
            <a:rPr lang="tr-TR" dirty="0" smtClean="0"/>
            <a:t>alınacak öğrenci sayısı 30</a:t>
          </a:r>
          <a:endParaRPr lang="tr-TR" dirty="0"/>
        </a:p>
      </dgm:t>
    </dgm:pt>
    <dgm:pt modelId="{A771D15B-6445-4E93-864D-9F3CA165AEA0}" type="parTrans" cxnId="{8C09673B-89E1-44B8-AB3C-0C95C0A93BCF}">
      <dgm:prSet/>
      <dgm:spPr/>
      <dgm:t>
        <a:bodyPr/>
        <a:lstStyle/>
        <a:p>
          <a:endParaRPr lang="tr-TR"/>
        </a:p>
      </dgm:t>
    </dgm:pt>
    <dgm:pt modelId="{3C3ED85D-5870-4C68-BF13-FB1D1A78DF72}" type="sibTrans" cxnId="{8C09673B-89E1-44B8-AB3C-0C95C0A93BCF}">
      <dgm:prSet/>
      <dgm:spPr/>
      <dgm:t>
        <a:bodyPr/>
        <a:lstStyle/>
        <a:p>
          <a:endParaRPr lang="tr-TR"/>
        </a:p>
      </dgm:t>
    </dgm:pt>
    <dgm:pt modelId="{AAD95E67-5FC0-40A2-BD79-8DA7CD512E62}">
      <dgm:prSet/>
      <dgm:spPr/>
      <dgm:t>
        <a:bodyPr/>
        <a:lstStyle/>
        <a:p>
          <a:r>
            <a:rPr lang="tr-TR" dirty="0" smtClean="0"/>
            <a:t>Anadolu liselerinde, Anadolu </a:t>
          </a:r>
          <a:r>
            <a:rPr lang="tr-TR" dirty="0" err="1" smtClean="0"/>
            <a:t>imamhatip</a:t>
          </a:r>
          <a:r>
            <a:rPr lang="tr-TR" dirty="0" smtClean="0"/>
            <a:t> liselerinde, mesleki ve teknik </a:t>
          </a:r>
          <a:r>
            <a:rPr lang="tr-TR" dirty="0" err="1" smtClean="0"/>
            <a:t>anadolu</a:t>
          </a:r>
          <a:r>
            <a:rPr lang="tr-TR" dirty="0" smtClean="0"/>
            <a:t> liselerinin </a:t>
          </a:r>
          <a:r>
            <a:rPr lang="tr-TR" dirty="0" err="1" smtClean="0"/>
            <a:t>anadolu</a:t>
          </a:r>
          <a:r>
            <a:rPr lang="tr-TR" dirty="0" smtClean="0"/>
            <a:t> meslek programlarında, çok programlı </a:t>
          </a:r>
          <a:r>
            <a:rPr lang="tr-TR" dirty="0" err="1" smtClean="0"/>
            <a:t>anadolu</a:t>
          </a:r>
          <a:r>
            <a:rPr lang="tr-TR" dirty="0" smtClean="0"/>
            <a:t> liselerinde, mesleki ve teknik eğitim merkezlerinde bir şubeye </a:t>
          </a:r>
          <a:endParaRPr lang="tr-TR" dirty="0"/>
        </a:p>
      </dgm:t>
    </dgm:pt>
    <dgm:pt modelId="{0643C527-FA99-4251-9751-6ED2E09CB353}" type="parTrans" cxnId="{A725DBE6-CECD-4D23-87ED-BF4FA0630255}">
      <dgm:prSet/>
      <dgm:spPr/>
      <dgm:t>
        <a:bodyPr/>
        <a:lstStyle/>
        <a:p>
          <a:endParaRPr lang="tr-TR"/>
        </a:p>
      </dgm:t>
    </dgm:pt>
    <dgm:pt modelId="{F5689221-5AFB-4316-B9DB-20B988924F12}" type="sibTrans" cxnId="{A725DBE6-CECD-4D23-87ED-BF4FA0630255}">
      <dgm:prSet/>
      <dgm:spPr/>
      <dgm:t>
        <a:bodyPr/>
        <a:lstStyle/>
        <a:p>
          <a:endParaRPr lang="tr-TR"/>
        </a:p>
      </dgm:t>
    </dgm:pt>
    <dgm:pt modelId="{CA72F33E-638F-4465-85B8-88562F159302}">
      <dgm:prSet/>
      <dgm:spPr/>
      <dgm:t>
        <a:bodyPr/>
        <a:lstStyle/>
        <a:p>
          <a:r>
            <a:rPr lang="tr-TR" dirty="0" smtClean="0"/>
            <a:t>Fen liseleri, sosyal bilimler liseleri, spor liseleri, güzel sanatlar liseleri, proje uygulayan eğitim kurumları ile </a:t>
          </a:r>
          <a:r>
            <a:rPr lang="tr-TR" dirty="0" err="1" smtClean="0"/>
            <a:t>anadolu</a:t>
          </a:r>
          <a:r>
            <a:rPr lang="tr-TR" dirty="0" smtClean="0"/>
            <a:t> teknik programlarında bir şubeye</a:t>
          </a:r>
          <a:endParaRPr lang="tr-TR" dirty="0"/>
        </a:p>
      </dgm:t>
    </dgm:pt>
    <dgm:pt modelId="{12A034EF-42A7-42B9-89FB-3FEC8B1E8380}" type="parTrans" cxnId="{2B8029CA-7822-4BF3-956D-0E192657A726}">
      <dgm:prSet/>
      <dgm:spPr/>
      <dgm:t>
        <a:bodyPr/>
        <a:lstStyle/>
        <a:p>
          <a:endParaRPr lang="tr-TR"/>
        </a:p>
      </dgm:t>
    </dgm:pt>
    <dgm:pt modelId="{A4966C01-95C6-448F-90B6-0BB6A089324B}" type="sibTrans" cxnId="{2B8029CA-7822-4BF3-956D-0E192657A726}">
      <dgm:prSet/>
      <dgm:spPr/>
      <dgm:t>
        <a:bodyPr/>
        <a:lstStyle/>
        <a:p>
          <a:endParaRPr lang="tr-TR"/>
        </a:p>
      </dgm:t>
    </dgm:pt>
    <dgm:pt modelId="{432EC35D-AB30-4CB1-BB1D-5C8646BD2A7B}" type="pres">
      <dgm:prSet presAssocID="{34E0548A-9948-445A-9298-7411ADE073DE}" presName="Name0" presStyleCnt="0">
        <dgm:presLayoutVars>
          <dgm:dir/>
          <dgm:animLvl val="lvl"/>
          <dgm:resizeHandles/>
        </dgm:presLayoutVars>
      </dgm:prSet>
      <dgm:spPr/>
      <dgm:t>
        <a:bodyPr/>
        <a:lstStyle/>
        <a:p>
          <a:endParaRPr lang="tr-TR"/>
        </a:p>
      </dgm:t>
    </dgm:pt>
    <dgm:pt modelId="{F1086C74-A538-4114-BB5D-84FFA1404D0B}" type="pres">
      <dgm:prSet presAssocID="{A7951271-841C-4101-82A1-057E4859FC18}" presName="linNode" presStyleCnt="0"/>
      <dgm:spPr/>
    </dgm:pt>
    <dgm:pt modelId="{7EF3DF4C-8E60-4292-813E-4499E8014A51}" type="pres">
      <dgm:prSet presAssocID="{A7951271-841C-4101-82A1-057E4859FC18}" presName="parentShp" presStyleLbl="node1" presStyleIdx="0" presStyleCnt="2" custScaleX="61407" custLinFactNeighborX="-1" custLinFactNeighborY="-26">
        <dgm:presLayoutVars>
          <dgm:bulletEnabled val="1"/>
        </dgm:presLayoutVars>
      </dgm:prSet>
      <dgm:spPr/>
      <dgm:t>
        <a:bodyPr/>
        <a:lstStyle/>
        <a:p>
          <a:endParaRPr lang="tr-TR"/>
        </a:p>
      </dgm:t>
    </dgm:pt>
    <dgm:pt modelId="{3CDBA262-DC90-40F2-8361-27767C692059}" type="pres">
      <dgm:prSet presAssocID="{A7951271-841C-4101-82A1-057E4859FC18}" presName="childShp" presStyleLbl="bgAccFollowNode1" presStyleIdx="0" presStyleCnt="2" custScaleX="128372" custLinFactNeighborX="0" custLinFactNeighborY="-2932">
        <dgm:presLayoutVars>
          <dgm:bulletEnabled val="1"/>
        </dgm:presLayoutVars>
      </dgm:prSet>
      <dgm:spPr/>
      <dgm:t>
        <a:bodyPr/>
        <a:lstStyle/>
        <a:p>
          <a:endParaRPr lang="tr-TR"/>
        </a:p>
      </dgm:t>
    </dgm:pt>
    <dgm:pt modelId="{E329D2E3-EE0C-4582-B009-32A1388987DC}" type="pres">
      <dgm:prSet presAssocID="{2C07BB5E-9C66-44F2-BF8C-CEB2B08BBF3A}" presName="spacing" presStyleCnt="0"/>
      <dgm:spPr/>
    </dgm:pt>
    <dgm:pt modelId="{C97E34B2-3408-408A-A796-DBDFED1DEE8E}" type="pres">
      <dgm:prSet presAssocID="{6F6A7A3A-C4AC-4FB0-B710-DC89889BCA92}" presName="linNode" presStyleCnt="0"/>
      <dgm:spPr/>
    </dgm:pt>
    <dgm:pt modelId="{949AAB80-A3E1-4397-B325-E8F2181CADA5}" type="pres">
      <dgm:prSet presAssocID="{6F6A7A3A-C4AC-4FB0-B710-DC89889BCA92}" presName="parentShp" presStyleLbl="node1" presStyleIdx="1" presStyleCnt="2" custScaleX="55501">
        <dgm:presLayoutVars>
          <dgm:bulletEnabled val="1"/>
        </dgm:presLayoutVars>
      </dgm:prSet>
      <dgm:spPr/>
      <dgm:t>
        <a:bodyPr/>
        <a:lstStyle/>
        <a:p>
          <a:endParaRPr lang="tr-TR"/>
        </a:p>
      </dgm:t>
    </dgm:pt>
    <dgm:pt modelId="{39306EC2-4986-4455-AF72-D8463708E024}" type="pres">
      <dgm:prSet presAssocID="{6F6A7A3A-C4AC-4FB0-B710-DC89889BCA92}" presName="childShp" presStyleLbl="bgAccFollowNode1" presStyleIdx="1" presStyleCnt="2" custScaleX="128372">
        <dgm:presLayoutVars>
          <dgm:bulletEnabled val="1"/>
        </dgm:presLayoutVars>
      </dgm:prSet>
      <dgm:spPr/>
      <dgm:t>
        <a:bodyPr/>
        <a:lstStyle/>
        <a:p>
          <a:endParaRPr lang="tr-TR"/>
        </a:p>
      </dgm:t>
    </dgm:pt>
  </dgm:ptLst>
  <dgm:cxnLst>
    <dgm:cxn modelId="{A725DBE6-CECD-4D23-87ED-BF4FA0630255}" srcId="{A7951271-841C-4101-82A1-057E4859FC18}" destId="{AAD95E67-5FC0-40A2-BD79-8DA7CD512E62}" srcOrd="0" destOrd="0" parTransId="{0643C527-FA99-4251-9751-6ED2E09CB353}" sibTransId="{F5689221-5AFB-4316-B9DB-20B988924F12}"/>
    <dgm:cxn modelId="{9CD01AC2-D493-49CE-99FE-EF9CDA4E2AFC}" type="presOf" srcId="{AAD95E67-5FC0-40A2-BD79-8DA7CD512E62}" destId="{3CDBA262-DC90-40F2-8361-27767C692059}" srcOrd="0" destOrd="0" presId="urn:microsoft.com/office/officeart/2005/8/layout/vList6"/>
    <dgm:cxn modelId="{C6DF221D-A9BD-4C2D-8406-83824D1509C7}" type="presOf" srcId="{A7951271-841C-4101-82A1-057E4859FC18}" destId="{7EF3DF4C-8E60-4292-813E-4499E8014A51}" srcOrd="0" destOrd="0" presId="urn:microsoft.com/office/officeart/2005/8/layout/vList6"/>
    <dgm:cxn modelId="{1EB91268-F084-4AA5-888A-B4884F3DF395}" srcId="{34E0548A-9948-445A-9298-7411ADE073DE}" destId="{A7951271-841C-4101-82A1-057E4859FC18}" srcOrd="0" destOrd="0" parTransId="{981F0BDB-3454-40B2-9BBE-2348D4AC5E03}" sibTransId="{2C07BB5E-9C66-44F2-BF8C-CEB2B08BBF3A}"/>
    <dgm:cxn modelId="{9DE82C9D-E037-45CB-A0C1-6927C9172219}" type="presOf" srcId="{34E0548A-9948-445A-9298-7411ADE073DE}" destId="{432EC35D-AB30-4CB1-BB1D-5C8646BD2A7B}" srcOrd="0" destOrd="0" presId="urn:microsoft.com/office/officeart/2005/8/layout/vList6"/>
    <dgm:cxn modelId="{2B8029CA-7822-4BF3-956D-0E192657A726}" srcId="{6F6A7A3A-C4AC-4FB0-B710-DC89889BCA92}" destId="{CA72F33E-638F-4465-85B8-88562F159302}" srcOrd="0" destOrd="0" parTransId="{12A034EF-42A7-42B9-89FB-3FEC8B1E8380}" sibTransId="{A4966C01-95C6-448F-90B6-0BB6A089324B}"/>
    <dgm:cxn modelId="{BEFECD99-B075-4762-9EB1-F5585AD5B8D9}" type="presOf" srcId="{6F6A7A3A-C4AC-4FB0-B710-DC89889BCA92}" destId="{949AAB80-A3E1-4397-B325-E8F2181CADA5}" srcOrd="0" destOrd="0" presId="urn:microsoft.com/office/officeart/2005/8/layout/vList6"/>
    <dgm:cxn modelId="{8C09673B-89E1-44B8-AB3C-0C95C0A93BCF}" srcId="{34E0548A-9948-445A-9298-7411ADE073DE}" destId="{6F6A7A3A-C4AC-4FB0-B710-DC89889BCA92}" srcOrd="1" destOrd="0" parTransId="{A771D15B-6445-4E93-864D-9F3CA165AEA0}" sibTransId="{3C3ED85D-5870-4C68-BF13-FB1D1A78DF72}"/>
    <dgm:cxn modelId="{CB3EAC9F-3DF1-41ED-BF9E-2A0904580B69}" type="presOf" srcId="{CA72F33E-638F-4465-85B8-88562F159302}" destId="{39306EC2-4986-4455-AF72-D8463708E024}" srcOrd="0" destOrd="0" presId="urn:microsoft.com/office/officeart/2005/8/layout/vList6"/>
    <dgm:cxn modelId="{C71CE9DF-8B35-45D8-B6D6-15915EC02C47}" type="presParOf" srcId="{432EC35D-AB30-4CB1-BB1D-5C8646BD2A7B}" destId="{F1086C74-A538-4114-BB5D-84FFA1404D0B}" srcOrd="0" destOrd="0" presId="urn:microsoft.com/office/officeart/2005/8/layout/vList6"/>
    <dgm:cxn modelId="{C8C64177-5362-4746-80F9-2033D939C9B5}" type="presParOf" srcId="{F1086C74-A538-4114-BB5D-84FFA1404D0B}" destId="{7EF3DF4C-8E60-4292-813E-4499E8014A51}" srcOrd="0" destOrd="0" presId="urn:microsoft.com/office/officeart/2005/8/layout/vList6"/>
    <dgm:cxn modelId="{1AC02C7C-4433-478E-951B-5E731A1B97FA}" type="presParOf" srcId="{F1086C74-A538-4114-BB5D-84FFA1404D0B}" destId="{3CDBA262-DC90-40F2-8361-27767C692059}" srcOrd="1" destOrd="0" presId="urn:microsoft.com/office/officeart/2005/8/layout/vList6"/>
    <dgm:cxn modelId="{F3B1D7C1-CAFA-4623-BD17-711F4A3DE37E}" type="presParOf" srcId="{432EC35D-AB30-4CB1-BB1D-5C8646BD2A7B}" destId="{E329D2E3-EE0C-4582-B009-32A1388987DC}" srcOrd="1" destOrd="0" presId="urn:microsoft.com/office/officeart/2005/8/layout/vList6"/>
    <dgm:cxn modelId="{AD91B926-7435-402D-87D7-1AE350AE48FB}" type="presParOf" srcId="{432EC35D-AB30-4CB1-BB1D-5C8646BD2A7B}" destId="{C97E34B2-3408-408A-A796-DBDFED1DEE8E}" srcOrd="2" destOrd="0" presId="urn:microsoft.com/office/officeart/2005/8/layout/vList6"/>
    <dgm:cxn modelId="{6AD5F235-5CB4-4AE6-B303-8E9C7F10BB5D}" type="presParOf" srcId="{C97E34B2-3408-408A-A796-DBDFED1DEE8E}" destId="{949AAB80-A3E1-4397-B325-E8F2181CADA5}" srcOrd="0" destOrd="0" presId="urn:microsoft.com/office/officeart/2005/8/layout/vList6"/>
    <dgm:cxn modelId="{AE9166DA-F2F9-41E4-BF3D-4F0B29987F40}" type="presParOf" srcId="{C97E34B2-3408-408A-A796-DBDFED1DEE8E}" destId="{39306EC2-4986-4455-AF72-D8463708E02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FFCB9D-335B-4E41-9201-68603A60DD22}" type="doc">
      <dgm:prSet loTypeId="urn:microsoft.com/office/officeart/2005/8/layout/arrow2" loCatId="process" qsTypeId="urn:microsoft.com/office/officeart/2005/8/quickstyle/3d7" qsCatId="3D" csTypeId="urn:microsoft.com/office/officeart/2005/8/colors/colorful1" csCatId="colorful" phldr="1"/>
      <dgm:spPr/>
    </dgm:pt>
    <dgm:pt modelId="{C2D63B9A-E0FB-476D-882B-C4BF719D44D3}">
      <dgm:prSet phldrT="[Metin]"/>
      <dgm:spPr/>
      <dgm:t>
        <a:bodyPr/>
        <a:lstStyle/>
        <a:p>
          <a:r>
            <a:rPr lang="tr-TR" dirty="0" smtClean="0"/>
            <a:t>Tüm yerleştirme işlemleri Temmuz ayı içerisinde tamamlanacak ve açıklanacak</a:t>
          </a:r>
          <a:endParaRPr lang="tr-TR" dirty="0"/>
        </a:p>
      </dgm:t>
    </dgm:pt>
    <dgm:pt modelId="{4235C2E1-8EDF-41CA-84B7-6426159F8772}" type="parTrans" cxnId="{C15A6E0E-EB6B-4F78-B890-C43EA17166B1}">
      <dgm:prSet/>
      <dgm:spPr/>
      <dgm:t>
        <a:bodyPr/>
        <a:lstStyle/>
        <a:p>
          <a:endParaRPr lang="tr-TR"/>
        </a:p>
      </dgm:t>
    </dgm:pt>
    <dgm:pt modelId="{8AFFB54F-A1E4-44EB-8713-C954CBFD4372}" type="sibTrans" cxnId="{C15A6E0E-EB6B-4F78-B890-C43EA17166B1}">
      <dgm:prSet/>
      <dgm:spPr/>
      <dgm:t>
        <a:bodyPr/>
        <a:lstStyle/>
        <a:p>
          <a:endParaRPr lang="tr-TR"/>
        </a:p>
      </dgm:t>
    </dgm:pt>
    <dgm:pt modelId="{D3AD45C7-CF0E-4B67-88C5-C7EACEEFB437}">
      <dgm:prSet phldrT="[Metin]"/>
      <dgm:spPr/>
      <dgm:t>
        <a:bodyPr/>
        <a:lstStyle/>
        <a:p>
          <a:r>
            <a:rPr lang="tr-TR" dirty="0" smtClean="0"/>
            <a:t>Temmuz ayı sonunda kayıt bilgileri ilan edilecek</a:t>
          </a:r>
          <a:endParaRPr lang="tr-TR" dirty="0"/>
        </a:p>
      </dgm:t>
    </dgm:pt>
    <dgm:pt modelId="{8D34BBC1-E0D6-40FA-ADFC-F504570F35B6}" type="parTrans" cxnId="{82D2C4F9-541E-4D5C-A1FD-29F900EFD5C5}">
      <dgm:prSet/>
      <dgm:spPr/>
      <dgm:t>
        <a:bodyPr/>
        <a:lstStyle/>
        <a:p>
          <a:endParaRPr lang="tr-TR"/>
        </a:p>
      </dgm:t>
    </dgm:pt>
    <dgm:pt modelId="{DEFE804A-293E-4616-B4C5-6877F9BB2E42}" type="sibTrans" cxnId="{82D2C4F9-541E-4D5C-A1FD-29F900EFD5C5}">
      <dgm:prSet/>
      <dgm:spPr/>
      <dgm:t>
        <a:bodyPr/>
        <a:lstStyle/>
        <a:p>
          <a:endParaRPr lang="tr-TR"/>
        </a:p>
      </dgm:t>
    </dgm:pt>
    <dgm:pt modelId="{6FFE06FB-C1B9-4A05-9A65-0179A4808CD5}" type="pres">
      <dgm:prSet presAssocID="{F4FFCB9D-335B-4E41-9201-68603A60DD22}" presName="arrowDiagram" presStyleCnt="0">
        <dgm:presLayoutVars>
          <dgm:chMax val="5"/>
          <dgm:dir/>
          <dgm:resizeHandles val="exact"/>
        </dgm:presLayoutVars>
      </dgm:prSet>
      <dgm:spPr/>
    </dgm:pt>
    <dgm:pt modelId="{DBC01FE1-2E6B-420D-B7A2-D5CE6FF8CB6F}" type="pres">
      <dgm:prSet presAssocID="{F4FFCB9D-335B-4E41-9201-68603A60DD22}" presName="arrow" presStyleLbl="bgShp" presStyleIdx="0" presStyleCnt="1"/>
      <dgm:spPr/>
    </dgm:pt>
    <dgm:pt modelId="{3CABCCDE-B6DA-4DC0-B19E-B347B4ABF04B}" type="pres">
      <dgm:prSet presAssocID="{F4FFCB9D-335B-4E41-9201-68603A60DD22}" presName="arrowDiagram2" presStyleCnt="0"/>
      <dgm:spPr/>
    </dgm:pt>
    <dgm:pt modelId="{9D63457E-B9D3-4F98-B2C6-252D5C421B9C}" type="pres">
      <dgm:prSet presAssocID="{C2D63B9A-E0FB-476D-882B-C4BF719D44D3}" presName="bullet2a" presStyleLbl="node1" presStyleIdx="0" presStyleCnt="2"/>
      <dgm:spPr/>
    </dgm:pt>
    <dgm:pt modelId="{6621E03B-A3EC-4D6E-90CE-080C245D8BC9}" type="pres">
      <dgm:prSet presAssocID="{C2D63B9A-E0FB-476D-882B-C4BF719D44D3}" presName="textBox2a" presStyleLbl="revTx" presStyleIdx="0" presStyleCnt="2">
        <dgm:presLayoutVars>
          <dgm:bulletEnabled val="1"/>
        </dgm:presLayoutVars>
      </dgm:prSet>
      <dgm:spPr/>
      <dgm:t>
        <a:bodyPr/>
        <a:lstStyle/>
        <a:p>
          <a:endParaRPr lang="tr-TR"/>
        </a:p>
      </dgm:t>
    </dgm:pt>
    <dgm:pt modelId="{0C9D8C95-4521-410E-9913-17B1512E7980}" type="pres">
      <dgm:prSet presAssocID="{D3AD45C7-CF0E-4B67-88C5-C7EACEEFB437}" presName="bullet2b" presStyleLbl="node1" presStyleIdx="1" presStyleCnt="2"/>
      <dgm:spPr/>
    </dgm:pt>
    <dgm:pt modelId="{833BB7B6-A784-4D5D-A3B9-3A52F375DB81}" type="pres">
      <dgm:prSet presAssocID="{D3AD45C7-CF0E-4B67-88C5-C7EACEEFB437}" presName="textBox2b" presStyleLbl="revTx" presStyleIdx="1" presStyleCnt="2">
        <dgm:presLayoutVars>
          <dgm:bulletEnabled val="1"/>
        </dgm:presLayoutVars>
      </dgm:prSet>
      <dgm:spPr/>
      <dgm:t>
        <a:bodyPr/>
        <a:lstStyle/>
        <a:p>
          <a:endParaRPr lang="tr-TR"/>
        </a:p>
      </dgm:t>
    </dgm:pt>
  </dgm:ptLst>
  <dgm:cxnLst>
    <dgm:cxn modelId="{82D2C4F9-541E-4D5C-A1FD-29F900EFD5C5}" srcId="{F4FFCB9D-335B-4E41-9201-68603A60DD22}" destId="{D3AD45C7-CF0E-4B67-88C5-C7EACEEFB437}" srcOrd="1" destOrd="0" parTransId="{8D34BBC1-E0D6-40FA-ADFC-F504570F35B6}" sibTransId="{DEFE804A-293E-4616-B4C5-6877F9BB2E42}"/>
    <dgm:cxn modelId="{275301B3-2D8C-46F6-90B5-CE92311CF5BC}" type="presOf" srcId="{F4FFCB9D-335B-4E41-9201-68603A60DD22}" destId="{6FFE06FB-C1B9-4A05-9A65-0179A4808CD5}" srcOrd="0" destOrd="0" presId="urn:microsoft.com/office/officeart/2005/8/layout/arrow2"/>
    <dgm:cxn modelId="{5841B4A2-581B-4065-8732-95FE3551162A}" type="presOf" srcId="{C2D63B9A-E0FB-476D-882B-C4BF719D44D3}" destId="{6621E03B-A3EC-4D6E-90CE-080C245D8BC9}" srcOrd="0" destOrd="0" presId="urn:microsoft.com/office/officeart/2005/8/layout/arrow2"/>
    <dgm:cxn modelId="{C15A6E0E-EB6B-4F78-B890-C43EA17166B1}" srcId="{F4FFCB9D-335B-4E41-9201-68603A60DD22}" destId="{C2D63B9A-E0FB-476D-882B-C4BF719D44D3}" srcOrd="0" destOrd="0" parTransId="{4235C2E1-8EDF-41CA-84B7-6426159F8772}" sibTransId="{8AFFB54F-A1E4-44EB-8713-C954CBFD4372}"/>
    <dgm:cxn modelId="{718E820D-19AC-44ED-A6EE-DF7134D8F475}" type="presOf" srcId="{D3AD45C7-CF0E-4B67-88C5-C7EACEEFB437}" destId="{833BB7B6-A784-4D5D-A3B9-3A52F375DB81}" srcOrd="0" destOrd="0" presId="urn:microsoft.com/office/officeart/2005/8/layout/arrow2"/>
    <dgm:cxn modelId="{40B14DFC-6691-4F69-B72E-98E7F657200A}" type="presParOf" srcId="{6FFE06FB-C1B9-4A05-9A65-0179A4808CD5}" destId="{DBC01FE1-2E6B-420D-B7A2-D5CE6FF8CB6F}" srcOrd="0" destOrd="0" presId="urn:microsoft.com/office/officeart/2005/8/layout/arrow2"/>
    <dgm:cxn modelId="{7DD9482F-48EC-4E07-BEA6-08BE4D595B0F}" type="presParOf" srcId="{6FFE06FB-C1B9-4A05-9A65-0179A4808CD5}" destId="{3CABCCDE-B6DA-4DC0-B19E-B347B4ABF04B}" srcOrd="1" destOrd="0" presId="urn:microsoft.com/office/officeart/2005/8/layout/arrow2"/>
    <dgm:cxn modelId="{8653F9C2-D298-4075-9987-23D4B749EEE5}" type="presParOf" srcId="{3CABCCDE-B6DA-4DC0-B19E-B347B4ABF04B}" destId="{9D63457E-B9D3-4F98-B2C6-252D5C421B9C}" srcOrd="0" destOrd="0" presId="urn:microsoft.com/office/officeart/2005/8/layout/arrow2"/>
    <dgm:cxn modelId="{6E50ADD2-EFF2-4F9D-8FB3-825C5B5D098D}" type="presParOf" srcId="{3CABCCDE-B6DA-4DC0-B19E-B347B4ABF04B}" destId="{6621E03B-A3EC-4D6E-90CE-080C245D8BC9}" srcOrd="1" destOrd="0" presId="urn:microsoft.com/office/officeart/2005/8/layout/arrow2"/>
    <dgm:cxn modelId="{422A9B7C-D82D-44B5-869E-0F8371B9C075}" type="presParOf" srcId="{3CABCCDE-B6DA-4DC0-B19E-B347B4ABF04B}" destId="{0C9D8C95-4521-410E-9913-17B1512E7980}" srcOrd="2" destOrd="0" presId="urn:microsoft.com/office/officeart/2005/8/layout/arrow2"/>
    <dgm:cxn modelId="{0736DA2A-5EF1-4E39-919B-54CAE27B2242}" type="presParOf" srcId="{3CABCCDE-B6DA-4DC0-B19E-B347B4ABF04B}" destId="{833BB7B6-A784-4D5D-A3B9-3A52F375DB81}"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B98D8D-1F60-41CE-8612-10F4AF52D646}">
      <dsp:nvSpPr>
        <dsp:cNvPr id="0" name=""/>
        <dsp:cNvSpPr/>
      </dsp:nvSpPr>
      <dsp:spPr>
        <a:xfrm>
          <a:off x="2932188" y="2168269"/>
          <a:ext cx="2704575" cy="2704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1.200.000</a:t>
          </a:r>
        </a:p>
        <a:p>
          <a:pPr lvl="0" algn="ctr" defTabSz="1244600">
            <a:lnSpc>
              <a:spcPct val="90000"/>
            </a:lnSpc>
            <a:spcBef>
              <a:spcPct val="0"/>
            </a:spcBef>
            <a:spcAft>
              <a:spcPct val="35000"/>
            </a:spcAft>
          </a:pPr>
          <a:r>
            <a:rPr lang="tr-TR" sz="2800" kern="1200" dirty="0" smtClean="0"/>
            <a:t>8. SINIF ÖĞRENCİSİ</a:t>
          </a:r>
        </a:p>
        <a:p>
          <a:pPr lvl="0" algn="ctr" defTabSz="1244600">
            <a:lnSpc>
              <a:spcPct val="90000"/>
            </a:lnSpc>
            <a:spcBef>
              <a:spcPct val="0"/>
            </a:spcBef>
            <a:spcAft>
              <a:spcPct val="35000"/>
            </a:spcAft>
          </a:pPr>
          <a:r>
            <a:rPr lang="tr-TR" sz="2800" kern="1200" dirty="0" smtClean="0"/>
            <a:t>VAR</a:t>
          </a:r>
          <a:endParaRPr lang="tr-TR" sz="2800" kern="1200" dirty="0"/>
        </a:p>
      </dsp:txBody>
      <dsp:txXfrm>
        <a:off x="2932188" y="2168269"/>
        <a:ext cx="2704575" cy="2704575"/>
      </dsp:txXfrm>
    </dsp:sp>
    <dsp:sp modelId="{3FF58D0A-E5A8-47C3-9086-3E98EBB14136}">
      <dsp:nvSpPr>
        <dsp:cNvPr id="0" name=""/>
        <dsp:cNvSpPr/>
      </dsp:nvSpPr>
      <dsp:spPr>
        <a:xfrm rot="12900000">
          <a:off x="1098623" y="1664447"/>
          <a:ext cx="2170926" cy="770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8F2130-81A3-4A62-B4C7-855DC91FDD23}">
      <dsp:nvSpPr>
        <dsp:cNvPr id="0" name=""/>
        <dsp:cNvSpPr/>
      </dsp:nvSpPr>
      <dsp:spPr>
        <a:xfrm>
          <a:off x="10254" y="399514"/>
          <a:ext cx="2569346" cy="20554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%10’u</a:t>
          </a:r>
        </a:p>
        <a:p>
          <a:pPr lvl="0" algn="ctr" defTabSz="977900">
            <a:lnSpc>
              <a:spcPct val="90000"/>
            </a:lnSpc>
            <a:spcBef>
              <a:spcPct val="0"/>
            </a:spcBef>
            <a:spcAft>
              <a:spcPct val="35000"/>
            </a:spcAft>
          </a:pPr>
          <a:r>
            <a:rPr lang="tr-TR" sz="2200" kern="1200" dirty="0" smtClean="0"/>
            <a:t>SINAVLA ÖĞRENCİ ALAN OKULLARA YERLEŞTİRİLECEK</a:t>
          </a:r>
        </a:p>
        <a:p>
          <a:pPr lvl="0" algn="ctr" defTabSz="977900">
            <a:lnSpc>
              <a:spcPct val="90000"/>
            </a:lnSpc>
            <a:spcBef>
              <a:spcPct val="0"/>
            </a:spcBef>
            <a:spcAft>
              <a:spcPct val="35000"/>
            </a:spcAft>
          </a:pPr>
          <a:endParaRPr lang="tr-TR" sz="2200" kern="1200" dirty="0"/>
        </a:p>
      </dsp:txBody>
      <dsp:txXfrm>
        <a:off x="10254" y="399514"/>
        <a:ext cx="2569346" cy="2055477"/>
      </dsp:txXfrm>
    </dsp:sp>
    <dsp:sp modelId="{0EE030CA-2703-4274-9F13-58919EEDB1FB}">
      <dsp:nvSpPr>
        <dsp:cNvPr id="0" name=""/>
        <dsp:cNvSpPr/>
      </dsp:nvSpPr>
      <dsp:spPr>
        <a:xfrm rot="19500000">
          <a:off x="5299401" y="1664447"/>
          <a:ext cx="2170926" cy="770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682372-648F-4987-BCFB-26383067BBB8}">
      <dsp:nvSpPr>
        <dsp:cNvPr id="0" name=""/>
        <dsp:cNvSpPr/>
      </dsp:nvSpPr>
      <dsp:spPr>
        <a:xfrm>
          <a:off x="5989351" y="399514"/>
          <a:ext cx="2569346" cy="20554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%90’ı</a:t>
          </a:r>
        </a:p>
        <a:p>
          <a:pPr lvl="0" algn="ctr" defTabSz="977900">
            <a:lnSpc>
              <a:spcPct val="90000"/>
            </a:lnSpc>
            <a:spcBef>
              <a:spcPct val="0"/>
            </a:spcBef>
            <a:spcAft>
              <a:spcPct val="35000"/>
            </a:spcAft>
          </a:pPr>
          <a:r>
            <a:rPr lang="tr-TR" sz="2200" kern="1200" dirty="0" smtClean="0"/>
            <a:t>ADRESİNE YAKIN OKULLARA YERLEŞTİRİLECEK</a:t>
          </a:r>
          <a:endParaRPr lang="tr-TR" sz="2200" kern="1200" dirty="0"/>
        </a:p>
      </dsp:txBody>
      <dsp:txXfrm>
        <a:off x="5989351" y="399514"/>
        <a:ext cx="2569346" cy="20554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76EB65-A93D-45B6-B118-742DFBBDAA5A}">
      <dsp:nvSpPr>
        <dsp:cNvPr id="0" name=""/>
        <dsp:cNvSpPr/>
      </dsp:nvSpPr>
      <dsp:spPr>
        <a:xfrm>
          <a:off x="3462817" y="2174931"/>
          <a:ext cx="1705341" cy="17053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tr-TR" sz="4300" kern="1200" dirty="0" smtClean="0"/>
            <a:t>sınav</a:t>
          </a:r>
          <a:endParaRPr lang="tr-TR" sz="4300" kern="1200" dirty="0"/>
        </a:p>
      </dsp:txBody>
      <dsp:txXfrm>
        <a:off x="3462817" y="2174931"/>
        <a:ext cx="1705341" cy="1705341"/>
      </dsp:txXfrm>
    </dsp:sp>
    <dsp:sp modelId="{457315E0-EAA0-4957-B92A-ABD37446D0CB}">
      <dsp:nvSpPr>
        <dsp:cNvPr id="0" name=""/>
        <dsp:cNvSpPr/>
      </dsp:nvSpPr>
      <dsp:spPr>
        <a:xfrm rot="16200000">
          <a:off x="4159022" y="2000850"/>
          <a:ext cx="312931" cy="35230"/>
        </a:xfrm>
        <a:custGeom>
          <a:avLst/>
          <a:gdLst/>
          <a:ahLst/>
          <a:cxnLst/>
          <a:rect l="0" t="0" r="0" b="0"/>
          <a:pathLst>
            <a:path>
              <a:moveTo>
                <a:pt x="0" y="17615"/>
              </a:moveTo>
              <a:lnTo>
                <a:pt x="312931" y="1761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6200000">
        <a:off x="4307664" y="2010642"/>
        <a:ext cx="15646" cy="15646"/>
      </dsp:txXfrm>
    </dsp:sp>
    <dsp:sp modelId="{25BF7A6D-4D5D-4D1B-9B08-6609B1DAC9D7}">
      <dsp:nvSpPr>
        <dsp:cNvPr id="0" name=""/>
        <dsp:cNvSpPr/>
      </dsp:nvSpPr>
      <dsp:spPr>
        <a:xfrm>
          <a:off x="3329970" y="-247472"/>
          <a:ext cx="1971033" cy="210947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3 yanlış 1 doğruyu götürecek</a:t>
          </a:r>
          <a:endParaRPr lang="tr-TR" sz="2400" kern="1200" dirty="0"/>
        </a:p>
      </dsp:txBody>
      <dsp:txXfrm>
        <a:off x="3329970" y="-247472"/>
        <a:ext cx="1971033" cy="2109472"/>
      </dsp:txXfrm>
    </dsp:sp>
    <dsp:sp modelId="{DAD9DCD5-A2FE-40B2-A452-B4C6D9EE1293}">
      <dsp:nvSpPr>
        <dsp:cNvPr id="0" name=""/>
        <dsp:cNvSpPr/>
      </dsp:nvSpPr>
      <dsp:spPr>
        <a:xfrm>
          <a:off x="5168158" y="3009986"/>
          <a:ext cx="294743" cy="35230"/>
        </a:xfrm>
        <a:custGeom>
          <a:avLst/>
          <a:gdLst/>
          <a:ahLst/>
          <a:cxnLst/>
          <a:rect l="0" t="0" r="0" b="0"/>
          <a:pathLst>
            <a:path>
              <a:moveTo>
                <a:pt x="0" y="17615"/>
              </a:moveTo>
              <a:lnTo>
                <a:pt x="294743" y="1761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308161" y="3020233"/>
        <a:ext cx="14737" cy="14737"/>
      </dsp:txXfrm>
    </dsp:sp>
    <dsp:sp modelId="{9170FDC7-19B5-4110-A0B2-4BF94828ECE2}">
      <dsp:nvSpPr>
        <dsp:cNvPr id="0" name=""/>
        <dsp:cNvSpPr/>
      </dsp:nvSpPr>
      <dsp:spPr>
        <a:xfrm>
          <a:off x="5462901" y="1988392"/>
          <a:ext cx="2145847" cy="2078418"/>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Okul müfredatını kapsar</a:t>
          </a:r>
          <a:endParaRPr lang="tr-TR" sz="2400" kern="1200" dirty="0"/>
        </a:p>
      </dsp:txBody>
      <dsp:txXfrm>
        <a:off x="5462901" y="1988392"/>
        <a:ext cx="2145847" cy="2078418"/>
      </dsp:txXfrm>
    </dsp:sp>
    <dsp:sp modelId="{F903A573-AFC3-4D08-8F9A-402452CDBA0C}">
      <dsp:nvSpPr>
        <dsp:cNvPr id="0" name=""/>
        <dsp:cNvSpPr/>
      </dsp:nvSpPr>
      <dsp:spPr>
        <a:xfrm rot="5400000">
          <a:off x="4227764" y="3950380"/>
          <a:ext cx="175446" cy="35230"/>
        </a:xfrm>
        <a:custGeom>
          <a:avLst/>
          <a:gdLst/>
          <a:ahLst/>
          <a:cxnLst/>
          <a:rect l="0" t="0" r="0" b="0"/>
          <a:pathLst>
            <a:path>
              <a:moveTo>
                <a:pt x="0" y="17615"/>
              </a:moveTo>
              <a:lnTo>
                <a:pt x="175446" y="1761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5400000">
        <a:off x="4311101" y="3963609"/>
        <a:ext cx="8772" cy="8772"/>
      </dsp:txXfrm>
    </dsp:sp>
    <dsp:sp modelId="{7EE63F73-D0A5-4D9E-A94C-0C07A0BE869C}">
      <dsp:nvSpPr>
        <dsp:cNvPr id="0" name=""/>
        <dsp:cNvSpPr/>
      </dsp:nvSpPr>
      <dsp:spPr>
        <a:xfrm>
          <a:off x="2724361" y="4055718"/>
          <a:ext cx="3182251" cy="2384442"/>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Sınavla öğrenci alan liselerin yerleştirmesinde kullanılır</a:t>
          </a:r>
          <a:endParaRPr lang="tr-TR" sz="2400" kern="1200" dirty="0"/>
        </a:p>
      </dsp:txBody>
      <dsp:txXfrm>
        <a:off x="2724361" y="4055718"/>
        <a:ext cx="3182251" cy="2384442"/>
      </dsp:txXfrm>
    </dsp:sp>
    <dsp:sp modelId="{E15D9FD2-A498-4E29-8556-1050CD56FE79}">
      <dsp:nvSpPr>
        <dsp:cNvPr id="0" name=""/>
        <dsp:cNvSpPr/>
      </dsp:nvSpPr>
      <dsp:spPr>
        <a:xfrm rot="10800000">
          <a:off x="3086080" y="3009986"/>
          <a:ext cx="376736" cy="35230"/>
        </a:xfrm>
        <a:custGeom>
          <a:avLst/>
          <a:gdLst/>
          <a:ahLst/>
          <a:cxnLst/>
          <a:rect l="0" t="0" r="0" b="0"/>
          <a:pathLst>
            <a:path>
              <a:moveTo>
                <a:pt x="0" y="17615"/>
              </a:moveTo>
              <a:lnTo>
                <a:pt x="376736" y="1761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3265030" y="3018183"/>
        <a:ext cx="18836" cy="18836"/>
      </dsp:txXfrm>
    </dsp:sp>
    <dsp:sp modelId="{E0C18827-426B-4B05-AC9D-9AD2E436061F}">
      <dsp:nvSpPr>
        <dsp:cNvPr id="0" name=""/>
        <dsp:cNvSpPr/>
      </dsp:nvSpPr>
      <dsp:spPr>
        <a:xfrm>
          <a:off x="1104218" y="1988392"/>
          <a:ext cx="1981862" cy="207841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Sayısal ve Sözel iki bölümden oluşacak</a:t>
          </a:r>
          <a:endParaRPr lang="tr-TR" sz="2400" kern="1200" dirty="0"/>
        </a:p>
      </dsp:txBody>
      <dsp:txXfrm>
        <a:off x="1104218" y="1988392"/>
        <a:ext cx="1981862" cy="20784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0545D8-4535-445B-AFCE-D36C7961D451}">
      <dsp:nvSpPr>
        <dsp:cNvPr id="0" name=""/>
        <dsp:cNvSpPr/>
      </dsp:nvSpPr>
      <dsp:spPr>
        <a:xfrm>
          <a:off x="0" y="295483"/>
          <a:ext cx="8712968" cy="40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D4A2FFA-09BA-43CC-B109-9EC2F3546147}">
      <dsp:nvSpPr>
        <dsp:cNvPr id="0" name=""/>
        <dsp:cNvSpPr/>
      </dsp:nvSpPr>
      <dsp:spPr>
        <a:xfrm>
          <a:off x="435648" y="59323"/>
          <a:ext cx="6099077" cy="4723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Türkçe (20 soru)</a:t>
          </a:r>
          <a:endParaRPr lang="tr-TR" sz="2400" kern="1200" dirty="0"/>
        </a:p>
      </dsp:txBody>
      <dsp:txXfrm>
        <a:off x="435648" y="59323"/>
        <a:ext cx="6099077" cy="472320"/>
      </dsp:txXfrm>
    </dsp:sp>
    <dsp:sp modelId="{0360C946-BA33-4FD1-904E-38B615214180}">
      <dsp:nvSpPr>
        <dsp:cNvPr id="0" name=""/>
        <dsp:cNvSpPr/>
      </dsp:nvSpPr>
      <dsp:spPr>
        <a:xfrm>
          <a:off x="0" y="1021243"/>
          <a:ext cx="8712968" cy="403200"/>
        </a:xfrm>
        <a:prstGeom prst="rect">
          <a:avLst/>
        </a:prstGeom>
        <a:solidFill>
          <a:schemeClr val="lt1">
            <a:alpha val="90000"/>
            <a:hueOff val="0"/>
            <a:satOff val="0"/>
            <a:lumOff val="0"/>
            <a:alphaOff val="0"/>
          </a:schemeClr>
        </a:solidFill>
        <a:ln w="9525" cap="flat" cmpd="sng" algn="ctr">
          <a:solidFill>
            <a:schemeClr val="accent3">
              <a:hueOff val="1875044"/>
              <a:satOff val="-2813"/>
              <a:lumOff val="-4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9C31449-6919-477D-95C7-D34B99C54680}">
      <dsp:nvSpPr>
        <dsp:cNvPr id="0" name=""/>
        <dsp:cNvSpPr/>
      </dsp:nvSpPr>
      <dsp:spPr>
        <a:xfrm>
          <a:off x="435648" y="785084"/>
          <a:ext cx="6099077" cy="472320"/>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Matematik (20 soru)</a:t>
          </a:r>
          <a:endParaRPr lang="tr-TR" sz="2400" kern="1200" dirty="0"/>
        </a:p>
      </dsp:txBody>
      <dsp:txXfrm>
        <a:off x="435648" y="785084"/>
        <a:ext cx="6099077" cy="472320"/>
      </dsp:txXfrm>
    </dsp:sp>
    <dsp:sp modelId="{F217080E-3FBF-416B-9E26-F882E6FEA294}">
      <dsp:nvSpPr>
        <dsp:cNvPr id="0" name=""/>
        <dsp:cNvSpPr/>
      </dsp:nvSpPr>
      <dsp:spPr>
        <a:xfrm>
          <a:off x="0" y="1747003"/>
          <a:ext cx="8712968" cy="4032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B1DA850-CA77-4FBE-8728-6D11A2613D28}">
      <dsp:nvSpPr>
        <dsp:cNvPr id="0" name=""/>
        <dsp:cNvSpPr/>
      </dsp:nvSpPr>
      <dsp:spPr>
        <a:xfrm>
          <a:off x="435648" y="1510844"/>
          <a:ext cx="6099077" cy="47232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Fen ve Teknoloji (20 soru)</a:t>
          </a:r>
          <a:endParaRPr lang="tr-TR" sz="2400" kern="1200" dirty="0"/>
        </a:p>
      </dsp:txBody>
      <dsp:txXfrm>
        <a:off x="435648" y="1510844"/>
        <a:ext cx="6099077" cy="472320"/>
      </dsp:txXfrm>
    </dsp:sp>
    <dsp:sp modelId="{AB16673E-DABE-402C-BF1D-B106C7542A47}">
      <dsp:nvSpPr>
        <dsp:cNvPr id="0" name=""/>
        <dsp:cNvSpPr/>
      </dsp:nvSpPr>
      <dsp:spPr>
        <a:xfrm>
          <a:off x="0" y="2472763"/>
          <a:ext cx="8712968" cy="4032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B0826C8-4E1D-48CC-92C9-5A340CD104F9}">
      <dsp:nvSpPr>
        <dsp:cNvPr id="0" name=""/>
        <dsp:cNvSpPr/>
      </dsp:nvSpPr>
      <dsp:spPr>
        <a:xfrm>
          <a:off x="435648" y="2236603"/>
          <a:ext cx="6099077" cy="47232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Yabancı dil (10 soru)</a:t>
          </a:r>
        </a:p>
      </dsp:txBody>
      <dsp:txXfrm>
        <a:off x="435648" y="2236603"/>
        <a:ext cx="6099077" cy="472320"/>
      </dsp:txXfrm>
    </dsp:sp>
    <dsp:sp modelId="{1D809C03-0ED4-4496-89AB-B381D8660ADD}">
      <dsp:nvSpPr>
        <dsp:cNvPr id="0" name=""/>
        <dsp:cNvSpPr/>
      </dsp:nvSpPr>
      <dsp:spPr>
        <a:xfrm>
          <a:off x="0" y="3198524"/>
          <a:ext cx="8712968" cy="4032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7505607-A31D-4107-B4B8-E2546A20B3B3}">
      <dsp:nvSpPr>
        <dsp:cNvPr id="0" name=""/>
        <dsp:cNvSpPr/>
      </dsp:nvSpPr>
      <dsp:spPr>
        <a:xfrm>
          <a:off x="435648" y="2962364"/>
          <a:ext cx="6099077" cy="47232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T.C. İnkılap Tarihi (10 soru)</a:t>
          </a:r>
        </a:p>
      </dsp:txBody>
      <dsp:txXfrm>
        <a:off x="435648" y="2962364"/>
        <a:ext cx="6099077" cy="472320"/>
      </dsp:txXfrm>
    </dsp:sp>
    <dsp:sp modelId="{21087573-7E8A-4297-9B74-39D769F09DE5}">
      <dsp:nvSpPr>
        <dsp:cNvPr id="0" name=""/>
        <dsp:cNvSpPr/>
      </dsp:nvSpPr>
      <dsp:spPr>
        <a:xfrm>
          <a:off x="0" y="3924284"/>
          <a:ext cx="8712968" cy="403200"/>
        </a:xfrm>
        <a:prstGeom prst="rect">
          <a:avLst/>
        </a:prstGeom>
        <a:solidFill>
          <a:schemeClr val="lt1">
            <a:alpha val="90000"/>
            <a:hueOff val="0"/>
            <a:satOff val="0"/>
            <a:lumOff val="0"/>
            <a:alphaOff val="0"/>
          </a:schemeClr>
        </a:solidFill>
        <a:ln w="9525" cap="flat" cmpd="sng" algn="ctr">
          <a:solidFill>
            <a:schemeClr val="accent3">
              <a:hueOff val="9375220"/>
              <a:satOff val="-14067"/>
              <a:lumOff val="-228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F9DBF19-C7AE-48C1-B936-8BC76E039E2C}">
      <dsp:nvSpPr>
        <dsp:cNvPr id="0" name=""/>
        <dsp:cNvSpPr/>
      </dsp:nvSpPr>
      <dsp:spPr>
        <a:xfrm>
          <a:off x="435648" y="3688124"/>
          <a:ext cx="6099077" cy="472320"/>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Din Kültürü ve Ahlak Bilgisi (10 soru)</a:t>
          </a:r>
          <a:endParaRPr lang="tr-TR" sz="2400" kern="1200" dirty="0"/>
        </a:p>
      </dsp:txBody>
      <dsp:txXfrm>
        <a:off x="435648" y="3688124"/>
        <a:ext cx="6099077" cy="472320"/>
      </dsp:txXfrm>
    </dsp:sp>
    <dsp:sp modelId="{7172001C-F072-4ABC-9628-1AC81A508148}">
      <dsp:nvSpPr>
        <dsp:cNvPr id="0" name=""/>
        <dsp:cNvSpPr/>
      </dsp:nvSpPr>
      <dsp:spPr>
        <a:xfrm>
          <a:off x="0" y="4650044"/>
          <a:ext cx="8712968" cy="4032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89BE68C-1CBB-4697-A10B-FBE8CEB53CE4}">
      <dsp:nvSpPr>
        <dsp:cNvPr id="0" name=""/>
        <dsp:cNvSpPr/>
      </dsp:nvSpPr>
      <dsp:spPr>
        <a:xfrm>
          <a:off x="435648" y="4413884"/>
          <a:ext cx="6099077" cy="47232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tr-TR" sz="2400" kern="1200" dirty="0" smtClean="0"/>
            <a:t>TOPLAM 90 SORU</a:t>
          </a:r>
          <a:endParaRPr lang="tr-TR" sz="2400" kern="1200" dirty="0"/>
        </a:p>
      </dsp:txBody>
      <dsp:txXfrm>
        <a:off x="435648" y="4413884"/>
        <a:ext cx="6099077" cy="472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A14EF-A13A-463C-B782-72F2E93A01F6}">
      <dsp:nvSpPr>
        <dsp:cNvPr id="0" name=""/>
        <dsp:cNvSpPr/>
      </dsp:nvSpPr>
      <dsp:spPr>
        <a:xfrm>
          <a:off x="1944206" y="0"/>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Tek Oturum </a:t>
          </a:r>
          <a:endParaRPr lang="tr-TR" sz="2900" kern="1200" dirty="0"/>
        </a:p>
      </dsp:txBody>
      <dsp:txXfrm>
        <a:off x="1944206" y="0"/>
        <a:ext cx="2104429" cy="1052214"/>
      </dsp:txXfrm>
    </dsp:sp>
    <dsp:sp modelId="{98925205-49B6-4644-AF9B-1034EF18AA5E}">
      <dsp:nvSpPr>
        <dsp:cNvPr id="0" name=""/>
        <dsp:cNvSpPr/>
      </dsp:nvSpPr>
      <dsp:spPr>
        <a:xfrm rot="3609137">
          <a:off x="3336647" y="1847862"/>
          <a:ext cx="1047746"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3609137">
        <a:off x="3336647" y="1847862"/>
        <a:ext cx="1047746" cy="368275"/>
      </dsp:txXfrm>
    </dsp:sp>
    <dsp:sp modelId="{1804FABD-4257-4361-8EED-9949340B0980}">
      <dsp:nvSpPr>
        <dsp:cNvPr id="0" name=""/>
        <dsp:cNvSpPr/>
      </dsp:nvSpPr>
      <dsp:spPr>
        <a:xfrm>
          <a:off x="3672404" y="301178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90 soru</a:t>
          </a:r>
          <a:endParaRPr lang="tr-TR" sz="2900" kern="1200" dirty="0"/>
        </a:p>
      </dsp:txBody>
      <dsp:txXfrm>
        <a:off x="3672404" y="3011785"/>
        <a:ext cx="2104429" cy="1052214"/>
      </dsp:txXfrm>
    </dsp:sp>
    <dsp:sp modelId="{1B6EF4C7-D775-4407-BD02-E9EF708E7B98}">
      <dsp:nvSpPr>
        <dsp:cNvPr id="0" name=""/>
        <dsp:cNvSpPr/>
      </dsp:nvSpPr>
      <dsp:spPr>
        <a:xfrm rot="10801187">
          <a:off x="2493689" y="3353165"/>
          <a:ext cx="1047746"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1187">
        <a:off x="2493689" y="3353165"/>
        <a:ext cx="1047746" cy="368275"/>
      </dsp:txXfrm>
    </dsp:sp>
    <dsp:sp modelId="{B9141AC3-F34D-48C6-814E-B391227E4DAC}">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155 </a:t>
          </a:r>
          <a:r>
            <a:rPr lang="tr-TR" sz="2900" kern="1200" dirty="0" err="1" smtClean="0"/>
            <a:t>Dk</a:t>
          </a:r>
          <a:endParaRPr lang="tr-TR" sz="2900" kern="1200" dirty="0"/>
        </a:p>
      </dsp:txBody>
      <dsp:txXfrm>
        <a:off x="258291" y="3010605"/>
        <a:ext cx="2104429" cy="1052214"/>
      </dsp:txXfrm>
    </dsp:sp>
    <dsp:sp modelId="{0A19579B-3813-4012-A9DA-1C0E0885F1A1}">
      <dsp:nvSpPr>
        <dsp:cNvPr id="0" name=""/>
        <dsp:cNvSpPr/>
      </dsp:nvSpPr>
      <dsp:spPr>
        <a:xfrm rot="17954908">
          <a:off x="1629590" y="1847272"/>
          <a:ext cx="1047746"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7954908">
        <a:off x="1629590" y="1847272"/>
        <a:ext cx="1047746" cy="3682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9C1B06-2F04-4F6F-8846-824BAD1A0AFB}">
      <dsp:nvSpPr>
        <dsp:cNvPr id="0" name=""/>
        <dsp:cNvSpPr/>
      </dsp:nvSpPr>
      <dsp:spPr>
        <a:xfrm rot="5400000">
          <a:off x="-263954" y="265193"/>
          <a:ext cx="1759695" cy="1231786"/>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SINAV</a:t>
          </a:r>
          <a:endParaRPr lang="tr-TR" sz="3400" kern="1200" dirty="0"/>
        </a:p>
      </dsp:txBody>
      <dsp:txXfrm rot="5400000">
        <a:off x="-263954" y="265193"/>
        <a:ext cx="1759695" cy="1231786"/>
      </dsp:txXfrm>
    </dsp:sp>
    <dsp:sp modelId="{086EADA6-959F-4C23-AD28-28D97CB1D855}">
      <dsp:nvSpPr>
        <dsp:cNvPr id="0" name=""/>
        <dsp:cNvSpPr/>
      </dsp:nvSpPr>
      <dsp:spPr>
        <a:xfrm rot="5400000">
          <a:off x="4328468" y="-3095442"/>
          <a:ext cx="1143802" cy="733716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smtClean="0"/>
            <a:t>Haziran ayının ilk hafta sonu yapılacak</a:t>
          </a:r>
          <a:endParaRPr lang="tr-TR" sz="3200" kern="1200" dirty="0"/>
        </a:p>
      </dsp:txBody>
      <dsp:txXfrm rot="5400000">
        <a:off x="4328468" y="-3095442"/>
        <a:ext cx="1143802" cy="7337165"/>
      </dsp:txXfrm>
    </dsp:sp>
    <dsp:sp modelId="{3BAD1DB0-60AD-40B1-826B-66D6A8972C77}">
      <dsp:nvSpPr>
        <dsp:cNvPr id="0" name=""/>
        <dsp:cNvSpPr/>
      </dsp:nvSpPr>
      <dsp:spPr>
        <a:xfrm rot="5400000">
          <a:off x="-263954" y="1832378"/>
          <a:ext cx="1759695" cy="1231786"/>
        </a:xfrm>
        <a:prstGeom prst="chevron">
          <a:avLst/>
        </a:prstGeom>
        <a:solidFill>
          <a:schemeClr val="accent4">
            <a:hueOff val="-2232385"/>
            <a:satOff val="13449"/>
            <a:lumOff val="1078"/>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SINAV</a:t>
          </a:r>
          <a:endParaRPr lang="tr-TR" sz="3400" kern="1200" dirty="0"/>
        </a:p>
      </dsp:txBody>
      <dsp:txXfrm rot="5400000">
        <a:off x="-263954" y="1832378"/>
        <a:ext cx="1759695" cy="1231786"/>
      </dsp:txXfrm>
    </dsp:sp>
    <dsp:sp modelId="{B7AB0FE5-7163-4D6A-AB57-39141E2BDB5B}">
      <dsp:nvSpPr>
        <dsp:cNvPr id="0" name=""/>
        <dsp:cNvSpPr/>
      </dsp:nvSpPr>
      <dsp:spPr>
        <a:xfrm rot="5400000">
          <a:off x="4328468" y="-1528257"/>
          <a:ext cx="1143802" cy="7337165"/>
        </a:xfrm>
        <a:prstGeom prst="round2Same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smtClean="0"/>
            <a:t>1 </a:t>
          </a:r>
          <a:r>
            <a:rPr lang="tr-TR" sz="3200" kern="1200" dirty="0" smtClean="0"/>
            <a:t>Haziran </a:t>
          </a:r>
          <a:r>
            <a:rPr lang="tr-TR" sz="3200" kern="1200" dirty="0" smtClean="0"/>
            <a:t>2019 </a:t>
          </a:r>
          <a:r>
            <a:rPr lang="tr-TR" sz="3200" kern="1200" dirty="0" smtClean="0"/>
            <a:t>Cumartesi</a:t>
          </a:r>
          <a:endParaRPr lang="tr-TR" sz="3200" kern="1200" dirty="0"/>
        </a:p>
        <a:p>
          <a:pPr marL="285750" lvl="1" indent="-285750" algn="l" defTabSz="1422400">
            <a:lnSpc>
              <a:spcPct val="90000"/>
            </a:lnSpc>
            <a:spcBef>
              <a:spcPct val="0"/>
            </a:spcBef>
            <a:spcAft>
              <a:spcPct val="15000"/>
            </a:spcAft>
            <a:buChar char="••"/>
          </a:pPr>
          <a:r>
            <a:rPr lang="tr-TR" sz="3200" kern="1200" dirty="0" smtClean="0"/>
            <a:t>Saat 10.00</a:t>
          </a:r>
          <a:endParaRPr lang="tr-TR" sz="3200" kern="1200" dirty="0"/>
        </a:p>
      </dsp:txBody>
      <dsp:txXfrm rot="5400000">
        <a:off x="4328468" y="-1528257"/>
        <a:ext cx="1143802" cy="7337165"/>
      </dsp:txXfrm>
    </dsp:sp>
    <dsp:sp modelId="{5CF85C39-AE85-4C2A-8A4C-FF96AB34AA34}">
      <dsp:nvSpPr>
        <dsp:cNvPr id="0" name=""/>
        <dsp:cNvSpPr/>
      </dsp:nvSpPr>
      <dsp:spPr>
        <a:xfrm rot="5400000">
          <a:off x="-263954" y="3399564"/>
          <a:ext cx="1759695" cy="1231786"/>
        </a:xfrm>
        <a:prstGeom prst="chevron">
          <a:avLst/>
        </a:prstGeom>
        <a:solidFill>
          <a:schemeClr val="accent4">
            <a:hueOff val="-4464770"/>
            <a:satOff val="26899"/>
            <a:lumOff val="2156"/>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SINAV</a:t>
          </a:r>
          <a:endParaRPr lang="tr-TR" sz="3400" kern="1200" dirty="0"/>
        </a:p>
      </dsp:txBody>
      <dsp:txXfrm rot="5400000">
        <a:off x="-263954" y="3399564"/>
        <a:ext cx="1759695" cy="1231786"/>
      </dsp:txXfrm>
    </dsp:sp>
    <dsp:sp modelId="{64A3AE6D-8700-4251-ABD1-EE40E8A4F030}">
      <dsp:nvSpPr>
        <dsp:cNvPr id="0" name=""/>
        <dsp:cNvSpPr/>
      </dsp:nvSpPr>
      <dsp:spPr>
        <a:xfrm rot="5400000">
          <a:off x="4328468" y="38928"/>
          <a:ext cx="1143802" cy="7337165"/>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smtClean="0"/>
            <a:t>Sonuçlar Haziran ayında açıklanacak</a:t>
          </a:r>
          <a:endParaRPr lang="tr-TR" sz="3200" kern="1200" dirty="0"/>
        </a:p>
        <a:p>
          <a:pPr marL="285750" lvl="1" indent="-285750" algn="l" defTabSz="1422400">
            <a:lnSpc>
              <a:spcPct val="90000"/>
            </a:lnSpc>
            <a:spcBef>
              <a:spcPct val="0"/>
            </a:spcBef>
            <a:spcAft>
              <a:spcPct val="15000"/>
            </a:spcAft>
            <a:buChar char="••"/>
          </a:pPr>
          <a:r>
            <a:rPr lang="tr-TR" sz="3200" kern="1200" dirty="0" smtClean="0"/>
            <a:t>Ücret yok</a:t>
          </a:r>
          <a:endParaRPr lang="tr-TR" sz="3200" kern="1200" dirty="0"/>
        </a:p>
      </dsp:txBody>
      <dsp:txXfrm rot="5400000">
        <a:off x="4328468" y="38928"/>
        <a:ext cx="1143802" cy="733716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FB51EB-F0C7-45F8-87E8-1DE5E8A3539F}">
      <dsp:nvSpPr>
        <dsp:cNvPr id="0" name=""/>
        <dsp:cNvSpPr/>
      </dsp:nvSpPr>
      <dsp:spPr>
        <a:xfrm>
          <a:off x="0" y="0"/>
          <a:ext cx="6376308" cy="97210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Sınava giren öğrenciler ve girmeyen öğrenciler aynı zamanda okul tercihi yapacaklardır.</a:t>
          </a:r>
          <a:endParaRPr lang="tr-TR" sz="2400" kern="1200" dirty="0"/>
        </a:p>
      </dsp:txBody>
      <dsp:txXfrm>
        <a:off x="0" y="0"/>
        <a:ext cx="5270535" cy="972108"/>
      </dsp:txXfrm>
    </dsp:sp>
    <dsp:sp modelId="{CE0F1AB2-FE82-42D5-9F97-2A5329967461}">
      <dsp:nvSpPr>
        <dsp:cNvPr id="0" name=""/>
        <dsp:cNvSpPr/>
      </dsp:nvSpPr>
      <dsp:spPr>
        <a:xfrm>
          <a:off x="476152" y="1107123"/>
          <a:ext cx="6376308" cy="97210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Tercihlerini e-okul sistemi üzerinden yapacaklardır.</a:t>
          </a:r>
        </a:p>
      </dsp:txBody>
      <dsp:txXfrm>
        <a:off x="476152" y="1107123"/>
        <a:ext cx="5268285" cy="972108"/>
      </dsp:txXfrm>
    </dsp:sp>
    <dsp:sp modelId="{17347E9E-9385-43A1-8BB4-9398A91E8425}">
      <dsp:nvSpPr>
        <dsp:cNvPr id="0" name=""/>
        <dsp:cNvSpPr/>
      </dsp:nvSpPr>
      <dsp:spPr>
        <a:xfrm>
          <a:off x="952305" y="2214246"/>
          <a:ext cx="6376308" cy="97210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Sınava girenler önce sınav puanları ile girmek istedikleri okuldan 5 tercihte bulunacaklardır.</a:t>
          </a:r>
          <a:endParaRPr lang="tr-TR" sz="2400" kern="1200" dirty="0"/>
        </a:p>
      </dsp:txBody>
      <dsp:txXfrm>
        <a:off x="952305" y="2214246"/>
        <a:ext cx="5268285" cy="972108"/>
      </dsp:txXfrm>
    </dsp:sp>
    <dsp:sp modelId="{619E5FB3-9048-4D49-AAA7-E08991816D2D}">
      <dsp:nvSpPr>
        <dsp:cNvPr id="0" name=""/>
        <dsp:cNvSpPr/>
      </dsp:nvSpPr>
      <dsp:spPr>
        <a:xfrm>
          <a:off x="1428458" y="3321369"/>
          <a:ext cx="6376308" cy="97210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endParaRPr lang="tr-TR" sz="2200" kern="1200" dirty="0" smtClean="0"/>
        </a:p>
        <a:p>
          <a:pPr lvl="0" algn="l" defTabSz="977900">
            <a:lnSpc>
              <a:spcPct val="90000"/>
            </a:lnSpc>
            <a:spcBef>
              <a:spcPct val="0"/>
            </a:spcBef>
            <a:spcAft>
              <a:spcPct val="35000"/>
            </a:spcAft>
          </a:pPr>
          <a:r>
            <a:rPr lang="tr-TR" sz="2200" kern="1200" dirty="0" smtClean="0"/>
            <a:t>Ardından adreslerinin bulunduğu eğitim bölgelerinde bulunan 5 okulu tercih edeceklerdir.</a:t>
          </a:r>
        </a:p>
        <a:p>
          <a:pPr lvl="0" algn="l" defTabSz="977900">
            <a:lnSpc>
              <a:spcPct val="90000"/>
            </a:lnSpc>
            <a:spcBef>
              <a:spcPct val="0"/>
            </a:spcBef>
            <a:spcAft>
              <a:spcPct val="35000"/>
            </a:spcAft>
          </a:pPr>
          <a:endParaRPr lang="tr-TR" sz="2200" kern="1200" dirty="0" smtClean="0"/>
        </a:p>
      </dsp:txBody>
      <dsp:txXfrm>
        <a:off x="1428458" y="3321369"/>
        <a:ext cx="5268285" cy="972108"/>
      </dsp:txXfrm>
    </dsp:sp>
    <dsp:sp modelId="{99205FC9-A39F-4F85-A411-447A041B9B1A}">
      <dsp:nvSpPr>
        <dsp:cNvPr id="0" name=""/>
        <dsp:cNvSpPr/>
      </dsp:nvSpPr>
      <dsp:spPr>
        <a:xfrm>
          <a:off x="1904611" y="4428492"/>
          <a:ext cx="6376308" cy="97210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Sınav puanı ile tercihlerine yerleşemezlerse diğer öğrenciler gibi adreslerine bağlı olarak eğitim bölgelerinden yerleşeceklerdir.</a:t>
          </a:r>
          <a:endParaRPr lang="tr-TR" sz="2200" kern="1200" dirty="0"/>
        </a:p>
      </dsp:txBody>
      <dsp:txXfrm>
        <a:off x="1904611" y="4428492"/>
        <a:ext cx="5268285" cy="972108"/>
      </dsp:txXfrm>
    </dsp:sp>
    <dsp:sp modelId="{DED463E4-0373-463B-8B6E-82316141EA91}">
      <dsp:nvSpPr>
        <dsp:cNvPr id="0" name=""/>
        <dsp:cNvSpPr/>
      </dsp:nvSpPr>
      <dsp:spPr>
        <a:xfrm>
          <a:off x="5744438" y="710178"/>
          <a:ext cx="631870" cy="631870"/>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5744438" y="710178"/>
        <a:ext cx="631870" cy="631870"/>
      </dsp:txXfrm>
    </dsp:sp>
    <dsp:sp modelId="{F283A7C3-A1D6-484A-B605-7FA9D0A19CC3}">
      <dsp:nvSpPr>
        <dsp:cNvPr id="0" name=""/>
        <dsp:cNvSpPr/>
      </dsp:nvSpPr>
      <dsp:spPr>
        <a:xfrm>
          <a:off x="6220591" y="1817301"/>
          <a:ext cx="631870" cy="631870"/>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6220591" y="1817301"/>
        <a:ext cx="631870" cy="631870"/>
      </dsp:txXfrm>
    </dsp:sp>
    <dsp:sp modelId="{927BEED2-279B-4047-B2BE-65464501C97B}">
      <dsp:nvSpPr>
        <dsp:cNvPr id="0" name=""/>
        <dsp:cNvSpPr/>
      </dsp:nvSpPr>
      <dsp:spPr>
        <a:xfrm>
          <a:off x="6696743" y="2908223"/>
          <a:ext cx="631870" cy="631870"/>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6696743" y="2908223"/>
        <a:ext cx="631870" cy="631870"/>
      </dsp:txXfrm>
    </dsp:sp>
    <dsp:sp modelId="{31EFBD4F-7A37-4DBF-BE89-88138E983E43}">
      <dsp:nvSpPr>
        <dsp:cNvPr id="0" name=""/>
        <dsp:cNvSpPr/>
      </dsp:nvSpPr>
      <dsp:spPr>
        <a:xfrm>
          <a:off x="7172896" y="4026147"/>
          <a:ext cx="631870" cy="631870"/>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7172896" y="4026147"/>
        <a:ext cx="631870" cy="63187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DBA262-DC90-40F2-8361-27767C692059}">
      <dsp:nvSpPr>
        <dsp:cNvPr id="0" name=""/>
        <dsp:cNvSpPr/>
      </dsp:nvSpPr>
      <dsp:spPr>
        <a:xfrm>
          <a:off x="2141587" y="0"/>
          <a:ext cx="6715339" cy="239968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Anadolu liselerinde, Anadolu </a:t>
          </a:r>
          <a:r>
            <a:rPr lang="tr-TR" sz="2400" kern="1200" dirty="0" err="1" smtClean="0"/>
            <a:t>imamhatip</a:t>
          </a:r>
          <a:r>
            <a:rPr lang="tr-TR" sz="2400" kern="1200" dirty="0" smtClean="0"/>
            <a:t> liselerinde, mesleki ve teknik </a:t>
          </a:r>
          <a:r>
            <a:rPr lang="tr-TR" sz="2400" kern="1200" dirty="0" err="1" smtClean="0"/>
            <a:t>anadolu</a:t>
          </a:r>
          <a:r>
            <a:rPr lang="tr-TR" sz="2400" kern="1200" dirty="0" smtClean="0"/>
            <a:t> liselerinin </a:t>
          </a:r>
          <a:r>
            <a:rPr lang="tr-TR" sz="2400" kern="1200" dirty="0" err="1" smtClean="0"/>
            <a:t>anadolu</a:t>
          </a:r>
          <a:r>
            <a:rPr lang="tr-TR" sz="2400" kern="1200" dirty="0" smtClean="0"/>
            <a:t> meslek programlarında, çok programlı </a:t>
          </a:r>
          <a:r>
            <a:rPr lang="tr-TR" sz="2400" kern="1200" dirty="0" err="1" smtClean="0"/>
            <a:t>anadolu</a:t>
          </a:r>
          <a:r>
            <a:rPr lang="tr-TR" sz="2400" kern="1200" dirty="0" smtClean="0"/>
            <a:t> liselerinde, mesleki ve teknik eğitim merkezlerinde bir şubeye </a:t>
          </a:r>
          <a:endParaRPr lang="tr-TR" sz="2400" kern="1200" dirty="0"/>
        </a:p>
      </dsp:txBody>
      <dsp:txXfrm>
        <a:off x="2141587" y="0"/>
        <a:ext cx="6715339" cy="2399680"/>
      </dsp:txXfrm>
    </dsp:sp>
    <dsp:sp modelId="{7EF3DF4C-8E60-4292-813E-4499E8014A51}">
      <dsp:nvSpPr>
        <dsp:cNvPr id="0" name=""/>
        <dsp:cNvSpPr/>
      </dsp:nvSpPr>
      <dsp:spPr>
        <a:xfrm>
          <a:off x="4" y="0"/>
          <a:ext cx="2141530" cy="2399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tr-TR" sz="3500" kern="1200" dirty="0" smtClean="0"/>
            <a:t>alınacak öğrenci sayısı 34 </a:t>
          </a:r>
          <a:endParaRPr lang="tr-TR" sz="3500" kern="1200" dirty="0"/>
        </a:p>
      </dsp:txBody>
      <dsp:txXfrm>
        <a:off x="4" y="0"/>
        <a:ext cx="2141530" cy="2399680"/>
      </dsp:txXfrm>
    </dsp:sp>
    <dsp:sp modelId="{39306EC2-4986-4455-AF72-D8463708E024}">
      <dsp:nvSpPr>
        <dsp:cNvPr id="0" name=""/>
        <dsp:cNvSpPr/>
      </dsp:nvSpPr>
      <dsp:spPr>
        <a:xfrm>
          <a:off x="2000668" y="2640264"/>
          <a:ext cx="6821932" cy="239968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Fen liseleri, sosyal bilimler liseleri, spor liseleri, güzel sanatlar liseleri, proje uygulayan eğitim kurumları ile </a:t>
          </a:r>
          <a:r>
            <a:rPr lang="tr-TR" sz="2400" kern="1200" dirty="0" err="1" smtClean="0"/>
            <a:t>anadolu</a:t>
          </a:r>
          <a:r>
            <a:rPr lang="tr-TR" sz="2400" kern="1200" dirty="0" smtClean="0"/>
            <a:t> teknik programlarında bir şubeye</a:t>
          </a:r>
          <a:endParaRPr lang="tr-TR" sz="2400" kern="1200" dirty="0"/>
        </a:p>
      </dsp:txBody>
      <dsp:txXfrm>
        <a:off x="2000668" y="2640264"/>
        <a:ext cx="6821932" cy="2399680"/>
      </dsp:txXfrm>
    </dsp:sp>
    <dsp:sp modelId="{949AAB80-A3E1-4397-B325-E8F2181CADA5}">
      <dsp:nvSpPr>
        <dsp:cNvPr id="0" name=""/>
        <dsp:cNvSpPr/>
      </dsp:nvSpPr>
      <dsp:spPr>
        <a:xfrm>
          <a:off x="34382" y="2640264"/>
          <a:ext cx="1966285" cy="2399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tr-TR" sz="3500" kern="1200" dirty="0" smtClean="0"/>
            <a:t>alınacak öğrenci sayısı 30</a:t>
          </a:r>
          <a:endParaRPr lang="tr-TR" sz="3500" kern="1200" dirty="0"/>
        </a:p>
      </dsp:txBody>
      <dsp:txXfrm>
        <a:off x="34382" y="2640264"/>
        <a:ext cx="1966285" cy="2399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C01FE1-2E6B-420D-B7A2-D5CE6FF8CB6F}">
      <dsp:nvSpPr>
        <dsp:cNvPr id="0" name=""/>
        <dsp:cNvSpPr/>
      </dsp:nvSpPr>
      <dsp:spPr>
        <a:xfrm>
          <a:off x="282611" y="0"/>
          <a:ext cx="7859712" cy="4912320"/>
        </a:xfrm>
        <a:prstGeom prst="swooshArrow">
          <a:avLst>
            <a:gd name="adj1" fmla="val 25000"/>
            <a:gd name="adj2" fmla="val 25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D63457E-B9D3-4F98-B2C6-252D5C421B9C}">
      <dsp:nvSpPr>
        <dsp:cNvPr id="0" name=""/>
        <dsp:cNvSpPr/>
      </dsp:nvSpPr>
      <dsp:spPr>
        <a:xfrm>
          <a:off x="2109995" y="2677214"/>
          <a:ext cx="275089" cy="275089"/>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621E03B-A3EC-4D6E-90CE-080C245D8BC9}">
      <dsp:nvSpPr>
        <dsp:cNvPr id="0" name=""/>
        <dsp:cNvSpPr/>
      </dsp:nvSpPr>
      <dsp:spPr>
        <a:xfrm>
          <a:off x="2247540" y="2814759"/>
          <a:ext cx="2554406" cy="20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64" tIns="0" rIns="0" bIns="0" numCol="1" spcCol="1270" anchor="t" anchorCtr="0">
          <a:noAutofit/>
        </a:bodyPr>
        <a:lstStyle/>
        <a:p>
          <a:pPr lvl="0" algn="l" defTabSz="1155700">
            <a:lnSpc>
              <a:spcPct val="90000"/>
            </a:lnSpc>
            <a:spcBef>
              <a:spcPct val="0"/>
            </a:spcBef>
            <a:spcAft>
              <a:spcPct val="35000"/>
            </a:spcAft>
          </a:pPr>
          <a:r>
            <a:rPr lang="tr-TR" sz="2600" kern="1200" dirty="0" smtClean="0"/>
            <a:t>Tüm yerleştirme işlemleri Temmuz ayı içerisinde tamamlanacak ve açıklanacak</a:t>
          </a:r>
          <a:endParaRPr lang="tr-TR" sz="2600" kern="1200" dirty="0"/>
        </a:p>
      </dsp:txBody>
      <dsp:txXfrm>
        <a:off x="2247540" y="2814759"/>
        <a:ext cx="2554406" cy="2097560"/>
      </dsp:txXfrm>
    </dsp:sp>
    <dsp:sp modelId="{0C9D8C95-4521-410E-9913-17B1512E7980}">
      <dsp:nvSpPr>
        <dsp:cNvPr id="0" name=""/>
        <dsp:cNvSpPr/>
      </dsp:nvSpPr>
      <dsp:spPr>
        <a:xfrm>
          <a:off x="4644752" y="1424572"/>
          <a:ext cx="471582" cy="471582"/>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33BB7B6-A784-4D5D-A3B9-3A52F375DB81}">
      <dsp:nvSpPr>
        <dsp:cNvPr id="0" name=""/>
        <dsp:cNvSpPr/>
      </dsp:nvSpPr>
      <dsp:spPr>
        <a:xfrm>
          <a:off x="4880543" y="1660364"/>
          <a:ext cx="2554406" cy="325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82" tIns="0" rIns="0" bIns="0" numCol="1" spcCol="1270" anchor="t" anchorCtr="0">
          <a:noAutofit/>
        </a:bodyPr>
        <a:lstStyle/>
        <a:p>
          <a:pPr lvl="0" algn="l" defTabSz="1155700">
            <a:lnSpc>
              <a:spcPct val="90000"/>
            </a:lnSpc>
            <a:spcBef>
              <a:spcPct val="0"/>
            </a:spcBef>
            <a:spcAft>
              <a:spcPct val="35000"/>
            </a:spcAft>
          </a:pPr>
          <a:r>
            <a:rPr lang="tr-TR" sz="2600" kern="1200" dirty="0" smtClean="0"/>
            <a:t>Temmuz ayı sonunda kayıt bilgileri ilan edilecek</a:t>
          </a:r>
          <a:endParaRPr lang="tr-TR" sz="2600" kern="1200" dirty="0"/>
        </a:p>
      </dsp:txBody>
      <dsp:txXfrm>
        <a:off x="4880543" y="1660364"/>
        <a:ext cx="2554406" cy="32519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4A6CE-E525-4EC4-AC57-8C1592E99DE3}" type="datetimeFigureOut">
              <a:rPr lang="tr-TR" smtClean="0"/>
              <a:pPr/>
              <a:t>12.03.2019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7CD0B-A688-43CB-8F1F-B7C08549862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60000"/>
          </a:srgb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95536" y="980728"/>
            <a:ext cx="8352928" cy="468052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Sınav</a:t>
            </a:r>
            <a:endParaRPr lang="tr-TR" dirty="0"/>
          </a:p>
        </p:txBody>
      </p:sp>
      <p:pic>
        <p:nvPicPr>
          <p:cNvPr id="3074" name="Picture 2" descr="F:\Seminer\Liselere Kayıt\LGS Foto\indir.jpg"/>
          <p:cNvPicPr>
            <a:picLocks noChangeAspect="1" noChangeArrowheads="1"/>
          </p:cNvPicPr>
          <p:nvPr/>
        </p:nvPicPr>
        <p:blipFill>
          <a:blip r:embed="rId2" cstate="print"/>
          <a:srcRect/>
          <a:stretch>
            <a:fillRect/>
          </a:stretch>
        </p:blipFill>
        <p:spPr bwMode="auto">
          <a:xfrm>
            <a:off x="611560" y="1844824"/>
            <a:ext cx="2304256" cy="2304256"/>
          </a:xfrm>
          <a:prstGeom prst="rect">
            <a:avLst/>
          </a:prstGeom>
          <a:noFill/>
        </p:spPr>
      </p:pic>
      <p:sp>
        <p:nvSpPr>
          <p:cNvPr id="6" name="5 Yuvarlatılmış Dikdörtgen"/>
          <p:cNvSpPr/>
          <p:nvPr/>
        </p:nvSpPr>
        <p:spPr>
          <a:xfrm>
            <a:off x="3707904" y="1916832"/>
            <a:ext cx="4680520" cy="223224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smtClean="0"/>
              <a:t>Her öğrenci girmek zorunda değildir, sınava giriş isteğe bağlıdır.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51520" y="332656"/>
          <a:ext cx="871296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Sınav</a:t>
            </a:r>
            <a:endParaRPr lang="tr-TR" dirty="0"/>
          </a:p>
        </p:txBody>
      </p:sp>
      <p:sp>
        <p:nvSpPr>
          <p:cNvPr id="3" name="2 İçerik Yer Tutucusu"/>
          <p:cNvSpPr>
            <a:spLocks noGrp="1"/>
          </p:cNvSpPr>
          <p:nvPr>
            <p:ph idx="1"/>
          </p:nvPr>
        </p:nvSpPr>
        <p:spPr/>
        <p:txBody>
          <a:bodyPr/>
          <a:lstStyle/>
          <a:p>
            <a:r>
              <a:rPr lang="tr-TR" dirty="0" smtClean="0"/>
              <a:t>Her yıl Haziran ayının ilk hafta sonunda yapılacak ve yine Haziran ayı içerisinde sonuçlar ilan edilecek.</a:t>
            </a:r>
          </a:p>
          <a:p>
            <a:r>
              <a:rPr lang="tr-TR" dirty="0" smtClean="0"/>
              <a:t>“Ek yerleştirme” yapılacaktır.</a:t>
            </a:r>
          </a:p>
          <a:p>
            <a:r>
              <a:rPr lang="tr-TR" dirty="0" smtClean="0"/>
              <a:t>Örnek sorular yayınlanmıştır.</a:t>
            </a:r>
          </a:p>
          <a:p>
            <a:r>
              <a:rPr lang="tr-TR" dirty="0" smtClean="0"/>
              <a:t>Sınavla öğrenci alan 5 okul tercihi yapılacaktır.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1008112"/>
          </a:xfrm>
        </p:spPr>
        <p:txBody>
          <a:bodyPr>
            <a:normAutofit fontScale="90000"/>
          </a:bodyPr>
          <a:lstStyle/>
          <a:p>
            <a:r>
              <a:rPr lang="tr-TR" dirty="0" smtClean="0"/>
              <a:t>Liseye Kayıt Uygulaması</a:t>
            </a:r>
            <a:br>
              <a:rPr lang="tr-TR" dirty="0" smtClean="0"/>
            </a:br>
            <a:r>
              <a:rPr lang="tr-TR" dirty="0" smtClean="0"/>
              <a:t>Sınav</a:t>
            </a:r>
            <a:endParaRPr lang="tr-TR" dirty="0"/>
          </a:p>
        </p:txBody>
      </p:sp>
      <p:graphicFrame>
        <p:nvGraphicFramePr>
          <p:cNvPr id="6" name="5 Diyagram"/>
          <p:cNvGraphicFramePr/>
          <p:nvPr/>
        </p:nvGraphicFramePr>
        <p:xfrm>
          <a:off x="251520" y="1556792"/>
          <a:ext cx="8712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0D4A2FFA-09BA-43CC-B109-9EC2F3546147}"/>
                                            </p:graphicEl>
                                          </p:spTgt>
                                        </p:tgtEl>
                                        <p:attrNameLst>
                                          <p:attrName>style.visibility</p:attrName>
                                        </p:attrNameLst>
                                      </p:cBhvr>
                                      <p:to>
                                        <p:strVal val="visible"/>
                                      </p:to>
                                    </p:set>
                                    <p:animEffect transition="in" filter="wipe(down)">
                                      <p:cBhvr>
                                        <p:cTn id="7" dur="500"/>
                                        <p:tgtEl>
                                          <p:spTgt spid="6">
                                            <p:graphicEl>
                                              <a:dgm id="{0D4A2FFA-09BA-43CC-B109-9EC2F3546147}"/>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B90545D8-4535-445B-AFCE-D36C7961D451}"/>
                                            </p:graphicEl>
                                          </p:spTgt>
                                        </p:tgtEl>
                                        <p:attrNameLst>
                                          <p:attrName>style.visibility</p:attrName>
                                        </p:attrNameLst>
                                      </p:cBhvr>
                                      <p:to>
                                        <p:strVal val="visible"/>
                                      </p:to>
                                    </p:set>
                                    <p:animEffect transition="in" filter="wipe(down)">
                                      <p:cBhvr>
                                        <p:cTn id="10" dur="500"/>
                                        <p:tgtEl>
                                          <p:spTgt spid="6">
                                            <p:graphicEl>
                                              <a:dgm id="{B90545D8-4535-445B-AFCE-D36C7961D451}"/>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graphicEl>
                                              <a:dgm id="{B9C31449-6919-477D-95C7-D34B99C54680}"/>
                                            </p:graphicEl>
                                          </p:spTgt>
                                        </p:tgtEl>
                                        <p:attrNameLst>
                                          <p:attrName>style.visibility</p:attrName>
                                        </p:attrNameLst>
                                      </p:cBhvr>
                                      <p:to>
                                        <p:strVal val="visible"/>
                                      </p:to>
                                    </p:set>
                                    <p:animEffect transition="in" filter="wipe(down)">
                                      <p:cBhvr>
                                        <p:cTn id="13" dur="500"/>
                                        <p:tgtEl>
                                          <p:spTgt spid="6">
                                            <p:graphicEl>
                                              <a:dgm id="{B9C31449-6919-477D-95C7-D34B99C54680}"/>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graphicEl>
                                              <a:dgm id="{0360C946-BA33-4FD1-904E-38B615214180}"/>
                                            </p:graphicEl>
                                          </p:spTgt>
                                        </p:tgtEl>
                                        <p:attrNameLst>
                                          <p:attrName>style.visibility</p:attrName>
                                        </p:attrNameLst>
                                      </p:cBhvr>
                                      <p:to>
                                        <p:strVal val="visible"/>
                                      </p:to>
                                    </p:set>
                                    <p:animEffect transition="in" filter="wipe(down)">
                                      <p:cBhvr>
                                        <p:cTn id="16" dur="500"/>
                                        <p:tgtEl>
                                          <p:spTgt spid="6">
                                            <p:graphicEl>
                                              <a:dgm id="{0360C946-BA33-4FD1-904E-38B615214180}"/>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graphicEl>
                                              <a:dgm id="{DB1DA850-CA77-4FBE-8728-6D11A2613D28}"/>
                                            </p:graphicEl>
                                          </p:spTgt>
                                        </p:tgtEl>
                                        <p:attrNameLst>
                                          <p:attrName>style.visibility</p:attrName>
                                        </p:attrNameLst>
                                      </p:cBhvr>
                                      <p:to>
                                        <p:strVal val="visible"/>
                                      </p:to>
                                    </p:set>
                                    <p:animEffect transition="in" filter="wipe(down)">
                                      <p:cBhvr>
                                        <p:cTn id="19" dur="500"/>
                                        <p:tgtEl>
                                          <p:spTgt spid="6">
                                            <p:graphicEl>
                                              <a:dgm id="{DB1DA850-CA77-4FBE-8728-6D11A2613D28}"/>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graphicEl>
                                              <a:dgm id="{F217080E-3FBF-416B-9E26-F882E6FEA294}"/>
                                            </p:graphicEl>
                                          </p:spTgt>
                                        </p:tgtEl>
                                        <p:attrNameLst>
                                          <p:attrName>style.visibility</p:attrName>
                                        </p:attrNameLst>
                                      </p:cBhvr>
                                      <p:to>
                                        <p:strVal val="visible"/>
                                      </p:to>
                                    </p:set>
                                    <p:animEffect transition="in" filter="wipe(down)">
                                      <p:cBhvr>
                                        <p:cTn id="22" dur="500"/>
                                        <p:tgtEl>
                                          <p:spTgt spid="6">
                                            <p:graphicEl>
                                              <a:dgm id="{F217080E-3FBF-416B-9E26-F882E6FEA294}"/>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graphicEl>
                                              <a:dgm id="{DB0826C8-4E1D-48CC-92C9-5A340CD104F9}"/>
                                            </p:graphicEl>
                                          </p:spTgt>
                                        </p:tgtEl>
                                        <p:attrNameLst>
                                          <p:attrName>style.visibility</p:attrName>
                                        </p:attrNameLst>
                                      </p:cBhvr>
                                      <p:to>
                                        <p:strVal val="visible"/>
                                      </p:to>
                                    </p:set>
                                    <p:animEffect transition="in" filter="wipe(down)">
                                      <p:cBhvr>
                                        <p:cTn id="25" dur="500"/>
                                        <p:tgtEl>
                                          <p:spTgt spid="6">
                                            <p:graphicEl>
                                              <a:dgm id="{DB0826C8-4E1D-48CC-92C9-5A340CD104F9}"/>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graphicEl>
                                              <a:dgm id="{AB16673E-DABE-402C-BF1D-B106C7542A47}"/>
                                            </p:graphicEl>
                                          </p:spTgt>
                                        </p:tgtEl>
                                        <p:attrNameLst>
                                          <p:attrName>style.visibility</p:attrName>
                                        </p:attrNameLst>
                                      </p:cBhvr>
                                      <p:to>
                                        <p:strVal val="visible"/>
                                      </p:to>
                                    </p:set>
                                    <p:animEffect transition="in" filter="wipe(down)">
                                      <p:cBhvr>
                                        <p:cTn id="28" dur="500"/>
                                        <p:tgtEl>
                                          <p:spTgt spid="6">
                                            <p:graphicEl>
                                              <a:dgm id="{AB16673E-DABE-402C-BF1D-B106C7542A47}"/>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F7505607-A31D-4107-B4B8-E2546A20B3B3}"/>
                                            </p:graphicEl>
                                          </p:spTgt>
                                        </p:tgtEl>
                                        <p:attrNameLst>
                                          <p:attrName>style.visibility</p:attrName>
                                        </p:attrNameLst>
                                      </p:cBhvr>
                                      <p:to>
                                        <p:strVal val="visible"/>
                                      </p:to>
                                    </p:set>
                                    <p:animEffect transition="in" filter="wipe(down)">
                                      <p:cBhvr>
                                        <p:cTn id="31" dur="500"/>
                                        <p:tgtEl>
                                          <p:spTgt spid="6">
                                            <p:graphicEl>
                                              <a:dgm id="{F7505607-A31D-4107-B4B8-E2546A20B3B3}"/>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graphicEl>
                                              <a:dgm id="{1D809C03-0ED4-4496-89AB-B381D8660ADD}"/>
                                            </p:graphicEl>
                                          </p:spTgt>
                                        </p:tgtEl>
                                        <p:attrNameLst>
                                          <p:attrName>style.visibility</p:attrName>
                                        </p:attrNameLst>
                                      </p:cBhvr>
                                      <p:to>
                                        <p:strVal val="visible"/>
                                      </p:to>
                                    </p:set>
                                    <p:animEffect transition="in" filter="wipe(down)">
                                      <p:cBhvr>
                                        <p:cTn id="34" dur="500"/>
                                        <p:tgtEl>
                                          <p:spTgt spid="6">
                                            <p:graphicEl>
                                              <a:dgm id="{1D809C03-0ED4-4496-89AB-B381D8660ADD}"/>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graphicEl>
                                              <a:dgm id="{0F9DBF19-C7AE-48C1-B936-8BC76E039E2C}"/>
                                            </p:graphicEl>
                                          </p:spTgt>
                                        </p:tgtEl>
                                        <p:attrNameLst>
                                          <p:attrName>style.visibility</p:attrName>
                                        </p:attrNameLst>
                                      </p:cBhvr>
                                      <p:to>
                                        <p:strVal val="visible"/>
                                      </p:to>
                                    </p:set>
                                    <p:animEffect transition="in" filter="wipe(down)">
                                      <p:cBhvr>
                                        <p:cTn id="37" dur="500"/>
                                        <p:tgtEl>
                                          <p:spTgt spid="6">
                                            <p:graphicEl>
                                              <a:dgm id="{0F9DBF19-C7AE-48C1-B936-8BC76E039E2C}"/>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graphicEl>
                                              <a:dgm id="{21087573-7E8A-4297-9B74-39D769F09DE5}"/>
                                            </p:graphicEl>
                                          </p:spTgt>
                                        </p:tgtEl>
                                        <p:attrNameLst>
                                          <p:attrName>style.visibility</p:attrName>
                                        </p:attrNameLst>
                                      </p:cBhvr>
                                      <p:to>
                                        <p:strVal val="visible"/>
                                      </p:to>
                                    </p:set>
                                    <p:animEffect transition="in" filter="wipe(down)">
                                      <p:cBhvr>
                                        <p:cTn id="40" dur="500"/>
                                        <p:tgtEl>
                                          <p:spTgt spid="6">
                                            <p:graphicEl>
                                              <a:dgm id="{21087573-7E8A-4297-9B74-39D769F09DE5}"/>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graphicEl>
                                              <a:dgm id="{A89BE68C-1CBB-4697-A10B-FBE8CEB53CE4}"/>
                                            </p:graphicEl>
                                          </p:spTgt>
                                        </p:tgtEl>
                                        <p:attrNameLst>
                                          <p:attrName>style.visibility</p:attrName>
                                        </p:attrNameLst>
                                      </p:cBhvr>
                                      <p:to>
                                        <p:strVal val="visible"/>
                                      </p:to>
                                    </p:set>
                                    <p:animEffect transition="in" filter="wipe(down)">
                                      <p:cBhvr>
                                        <p:cTn id="43" dur="500"/>
                                        <p:tgtEl>
                                          <p:spTgt spid="6">
                                            <p:graphicEl>
                                              <a:dgm id="{A89BE68C-1CBB-4697-A10B-FBE8CEB53CE4}"/>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graphicEl>
                                              <a:dgm id="{7172001C-F072-4ABC-9628-1AC81A508148}"/>
                                            </p:graphicEl>
                                          </p:spTgt>
                                        </p:tgtEl>
                                        <p:attrNameLst>
                                          <p:attrName>style.visibility</p:attrName>
                                        </p:attrNameLst>
                                      </p:cBhvr>
                                      <p:to>
                                        <p:strVal val="visible"/>
                                      </p:to>
                                    </p:set>
                                    <p:animEffect transition="in" filter="wipe(down)">
                                      <p:cBhvr>
                                        <p:cTn id="46" dur="500"/>
                                        <p:tgtEl>
                                          <p:spTgt spid="6">
                                            <p:graphicEl>
                                              <a:dgm id="{7172001C-F072-4ABC-9628-1AC81A5081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Sınav</a:t>
            </a:r>
            <a:endParaRPr lang="tr-TR" dirty="0"/>
          </a:p>
        </p:txBody>
      </p:sp>
      <p:graphicFrame>
        <p:nvGraphicFramePr>
          <p:cNvPr id="6" name="5 Diyagram"/>
          <p:cNvGraphicFramePr/>
          <p:nvPr/>
        </p:nvGraphicFramePr>
        <p:xfrm>
          <a:off x="133164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857A14EF-A13A-463C-B782-72F2E93A01F6}"/>
                                            </p:graphicEl>
                                          </p:spTgt>
                                        </p:tgtEl>
                                        <p:attrNameLst>
                                          <p:attrName>style.visibility</p:attrName>
                                        </p:attrNameLst>
                                      </p:cBhvr>
                                      <p:to>
                                        <p:strVal val="visible"/>
                                      </p:to>
                                    </p:set>
                                    <p:animEffect transition="in" filter="wipe(down)">
                                      <p:cBhvr>
                                        <p:cTn id="7" dur="500"/>
                                        <p:tgtEl>
                                          <p:spTgt spid="6">
                                            <p:graphicEl>
                                              <a:dgm id="{857A14EF-A13A-463C-B782-72F2E93A01F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98925205-49B6-4644-AF9B-1034EF18AA5E}"/>
                                            </p:graphicEl>
                                          </p:spTgt>
                                        </p:tgtEl>
                                        <p:attrNameLst>
                                          <p:attrName>style.visibility</p:attrName>
                                        </p:attrNameLst>
                                      </p:cBhvr>
                                      <p:to>
                                        <p:strVal val="visible"/>
                                      </p:to>
                                    </p:set>
                                    <p:animEffect transition="in" filter="wipe(down)">
                                      <p:cBhvr>
                                        <p:cTn id="10" dur="500"/>
                                        <p:tgtEl>
                                          <p:spTgt spid="6">
                                            <p:graphicEl>
                                              <a:dgm id="{98925205-49B6-4644-AF9B-1034EF18AA5E}"/>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graphicEl>
                                              <a:dgm id="{1804FABD-4257-4361-8EED-9949340B0980}"/>
                                            </p:graphicEl>
                                          </p:spTgt>
                                        </p:tgtEl>
                                        <p:attrNameLst>
                                          <p:attrName>style.visibility</p:attrName>
                                        </p:attrNameLst>
                                      </p:cBhvr>
                                      <p:to>
                                        <p:strVal val="visible"/>
                                      </p:to>
                                    </p:set>
                                    <p:animEffect transition="in" filter="wipe(down)">
                                      <p:cBhvr>
                                        <p:cTn id="13" dur="500"/>
                                        <p:tgtEl>
                                          <p:spTgt spid="6">
                                            <p:graphicEl>
                                              <a:dgm id="{1804FABD-4257-4361-8EED-9949340B0980}"/>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graphicEl>
                                              <a:dgm id="{1B6EF4C7-D775-4407-BD02-E9EF708E7B98}"/>
                                            </p:graphicEl>
                                          </p:spTgt>
                                        </p:tgtEl>
                                        <p:attrNameLst>
                                          <p:attrName>style.visibility</p:attrName>
                                        </p:attrNameLst>
                                      </p:cBhvr>
                                      <p:to>
                                        <p:strVal val="visible"/>
                                      </p:to>
                                    </p:set>
                                    <p:animEffect transition="in" filter="wipe(down)">
                                      <p:cBhvr>
                                        <p:cTn id="16" dur="500"/>
                                        <p:tgtEl>
                                          <p:spTgt spid="6">
                                            <p:graphicEl>
                                              <a:dgm id="{1B6EF4C7-D775-4407-BD02-E9EF708E7B98}"/>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graphicEl>
                                              <a:dgm id="{B9141AC3-F34D-48C6-814E-B391227E4DAC}"/>
                                            </p:graphicEl>
                                          </p:spTgt>
                                        </p:tgtEl>
                                        <p:attrNameLst>
                                          <p:attrName>style.visibility</p:attrName>
                                        </p:attrNameLst>
                                      </p:cBhvr>
                                      <p:to>
                                        <p:strVal val="visible"/>
                                      </p:to>
                                    </p:set>
                                    <p:animEffect transition="in" filter="wipe(down)">
                                      <p:cBhvr>
                                        <p:cTn id="19" dur="500"/>
                                        <p:tgtEl>
                                          <p:spTgt spid="6">
                                            <p:graphicEl>
                                              <a:dgm id="{B9141AC3-F34D-48C6-814E-B391227E4DAC}"/>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graphicEl>
                                              <a:dgm id="{0A19579B-3813-4012-A9DA-1C0E0885F1A1}"/>
                                            </p:graphicEl>
                                          </p:spTgt>
                                        </p:tgtEl>
                                        <p:attrNameLst>
                                          <p:attrName>style.visibility</p:attrName>
                                        </p:attrNameLst>
                                      </p:cBhvr>
                                      <p:to>
                                        <p:strVal val="visible"/>
                                      </p:to>
                                    </p:set>
                                    <p:animEffect transition="in" filter="wipe(down)">
                                      <p:cBhvr>
                                        <p:cTn id="22" dur="500"/>
                                        <p:tgtEl>
                                          <p:spTgt spid="6">
                                            <p:graphicEl>
                                              <a:dgm id="{0A19579B-3813-4012-A9DA-1C0E0885F1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Sınav Tarihi</a:t>
            </a:r>
            <a:endParaRPr lang="tr-TR" dirty="0"/>
          </a:p>
        </p:txBody>
      </p:sp>
      <p:graphicFrame>
        <p:nvGraphicFramePr>
          <p:cNvPr id="5" name="4 Diyagram"/>
          <p:cNvGraphicFramePr/>
          <p:nvPr/>
        </p:nvGraphicFramePr>
        <p:xfrm>
          <a:off x="251520" y="1484784"/>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4A9C1B06-2F04-4F6F-8846-824BAD1A0AFB}"/>
                                            </p:graphicEl>
                                          </p:spTgt>
                                        </p:tgtEl>
                                        <p:attrNameLst>
                                          <p:attrName>style.visibility</p:attrName>
                                        </p:attrNameLst>
                                      </p:cBhvr>
                                      <p:to>
                                        <p:strVal val="visible"/>
                                      </p:to>
                                    </p:set>
                                    <p:animEffect transition="in" filter="wipe(down)">
                                      <p:cBhvr>
                                        <p:cTn id="7" dur="500"/>
                                        <p:tgtEl>
                                          <p:spTgt spid="5">
                                            <p:graphicEl>
                                              <a:dgm id="{4A9C1B06-2F04-4F6F-8846-824BAD1A0AFB}"/>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3BAD1DB0-60AD-40B1-826B-66D6A8972C77}"/>
                                            </p:graphicEl>
                                          </p:spTgt>
                                        </p:tgtEl>
                                        <p:attrNameLst>
                                          <p:attrName>style.visibility</p:attrName>
                                        </p:attrNameLst>
                                      </p:cBhvr>
                                      <p:to>
                                        <p:strVal val="visible"/>
                                      </p:to>
                                    </p:set>
                                    <p:animEffect transition="in" filter="wipe(down)">
                                      <p:cBhvr>
                                        <p:cTn id="10" dur="500"/>
                                        <p:tgtEl>
                                          <p:spTgt spid="5">
                                            <p:graphicEl>
                                              <a:dgm id="{3BAD1DB0-60AD-40B1-826B-66D6A8972C77}"/>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5CF85C39-AE85-4C2A-8A4C-FF96AB34AA34}"/>
                                            </p:graphicEl>
                                          </p:spTgt>
                                        </p:tgtEl>
                                        <p:attrNameLst>
                                          <p:attrName>style.visibility</p:attrName>
                                        </p:attrNameLst>
                                      </p:cBhvr>
                                      <p:to>
                                        <p:strVal val="visible"/>
                                      </p:to>
                                    </p:set>
                                    <p:animEffect transition="in" filter="wipe(down)">
                                      <p:cBhvr>
                                        <p:cTn id="13" dur="500"/>
                                        <p:tgtEl>
                                          <p:spTgt spid="5">
                                            <p:graphicEl>
                                              <a:dgm id="{5CF85C39-AE85-4C2A-8A4C-FF96AB34AA3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graphicEl>
                                              <a:dgm id="{086EADA6-959F-4C23-AD28-28D97CB1D855}"/>
                                            </p:graphicEl>
                                          </p:spTgt>
                                        </p:tgtEl>
                                        <p:attrNameLst>
                                          <p:attrName>style.visibility</p:attrName>
                                        </p:attrNameLst>
                                      </p:cBhvr>
                                      <p:to>
                                        <p:strVal val="visible"/>
                                      </p:to>
                                    </p:set>
                                    <p:animEffect transition="in" filter="wipe(down)">
                                      <p:cBhvr>
                                        <p:cTn id="18" dur="500"/>
                                        <p:tgtEl>
                                          <p:spTgt spid="5">
                                            <p:graphicEl>
                                              <a:dgm id="{086EADA6-959F-4C23-AD28-28D97CB1D855}"/>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graphicEl>
                                              <a:dgm id="{B7AB0FE5-7163-4D6A-AB57-39141E2BDB5B}"/>
                                            </p:graphicEl>
                                          </p:spTgt>
                                        </p:tgtEl>
                                        <p:attrNameLst>
                                          <p:attrName>style.visibility</p:attrName>
                                        </p:attrNameLst>
                                      </p:cBhvr>
                                      <p:to>
                                        <p:strVal val="visible"/>
                                      </p:to>
                                    </p:set>
                                    <p:animEffect transition="in" filter="wipe(down)">
                                      <p:cBhvr>
                                        <p:cTn id="21" dur="500"/>
                                        <p:tgtEl>
                                          <p:spTgt spid="5">
                                            <p:graphicEl>
                                              <a:dgm id="{B7AB0FE5-7163-4D6A-AB57-39141E2BDB5B}"/>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graphicEl>
                                              <a:dgm id="{64A3AE6D-8700-4251-ABD1-EE40E8A4F030}"/>
                                            </p:graphicEl>
                                          </p:spTgt>
                                        </p:tgtEl>
                                        <p:attrNameLst>
                                          <p:attrName>style.visibility</p:attrName>
                                        </p:attrNameLst>
                                      </p:cBhvr>
                                      <p:to>
                                        <p:strVal val="visible"/>
                                      </p:to>
                                    </p:set>
                                    <p:animEffect transition="in" filter="wipe(down)">
                                      <p:cBhvr>
                                        <p:cTn id="24" dur="500"/>
                                        <p:tgtEl>
                                          <p:spTgt spid="5">
                                            <p:graphicEl>
                                              <a:dgm id="{64A3AE6D-8700-4251-ABD1-EE40E8A4F0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Sınavsız Öğrenci Alan Okullara Öğrenci Yerleştirme İşlemi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Yerel yerleştirme, ortaöğretim kayıt alanı, okulların türü, okulların kontenjanı, okulların bulundukları yer, okulların pansiyon durumu ile öğrencilerin ikamet adresleri, öğrencilerin okullarda bulunuşlukları, tercihler, okul başarı puanları, devam-devamsızlık ve yaş gibi kriterler göz önünde bulundurularak yapılır.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Seminer\Liselere Kayıt\LGS Foto\address.png"/>
          <p:cNvPicPr>
            <a:picLocks noChangeAspect="1" noChangeArrowheads="1"/>
          </p:cNvPicPr>
          <p:nvPr/>
        </p:nvPicPr>
        <p:blipFill>
          <a:blip r:embed="rId2" cstate="print"/>
          <a:srcRect/>
          <a:stretch>
            <a:fillRect/>
          </a:stretch>
        </p:blipFill>
        <p:spPr bwMode="auto">
          <a:xfrm>
            <a:off x="7164288" y="3573016"/>
            <a:ext cx="1808813" cy="2520280"/>
          </a:xfrm>
          <a:prstGeom prst="rect">
            <a:avLst/>
          </a:prstGeom>
          <a:noFill/>
        </p:spPr>
      </p:pic>
      <p:sp>
        <p:nvSpPr>
          <p:cNvPr id="11" name="2 İçerik Yer Tutucusu"/>
          <p:cNvSpPr>
            <a:spLocks noGrp="1"/>
          </p:cNvSpPr>
          <p:nvPr>
            <p:ph idx="1"/>
          </p:nvPr>
        </p:nvSpPr>
        <p:spPr>
          <a:xfrm>
            <a:off x="357158" y="1643050"/>
            <a:ext cx="7056784" cy="5000660"/>
          </a:xfrm>
        </p:spPr>
        <p:txBody>
          <a:bodyPr>
            <a:normAutofit fontScale="85000" lnSpcReduction="10000"/>
          </a:bodyPr>
          <a:lstStyle/>
          <a:p>
            <a:r>
              <a:rPr lang="tr-TR" dirty="0" smtClean="0"/>
              <a:t>Öğrencilerin adrese dayalı eğitim bölgesi tercih ekranında, ikamet ettiği eğitim bölgesinde farklı okul türlerinden toplam 9 lise yer alacaktır. Öğrenciler kendilerine sunulan bu 9 okul arasından 5 tercih yapacaklardır. 9 okul bütün lise türlerini kapsayacaktır.</a:t>
            </a:r>
          </a:p>
          <a:p>
            <a:pPr>
              <a:buNone/>
            </a:pPr>
            <a:endParaRPr lang="tr-TR" dirty="0" smtClean="0"/>
          </a:p>
          <a:p>
            <a:r>
              <a:rPr lang="tr-TR" dirty="0" smtClean="0"/>
              <a:t>Öğrencilerin adrese dayalı tercihlerinde tercih önceliği önemlidir.</a:t>
            </a:r>
          </a:p>
          <a:p>
            <a:pPr>
              <a:buNone/>
            </a:pPr>
            <a:endParaRPr lang="tr-TR" dirty="0" smtClean="0"/>
          </a:p>
          <a:p>
            <a:r>
              <a:rPr lang="tr-TR" dirty="0" smtClean="0"/>
              <a:t>Hiçbir öğrencimiz için yerleşememe durumu söz konusu olmayacaktır.</a:t>
            </a:r>
          </a:p>
        </p:txBody>
      </p:sp>
      <p:pic>
        <p:nvPicPr>
          <p:cNvPr id="17412" name="Picture 4" descr="İlgili resim"/>
          <p:cNvPicPr>
            <a:picLocks noChangeAspect="1" noChangeArrowheads="1"/>
          </p:cNvPicPr>
          <p:nvPr/>
        </p:nvPicPr>
        <p:blipFill>
          <a:blip r:embed="rId3" cstate="print"/>
          <a:srcRect/>
          <a:stretch>
            <a:fillRect/>
          </a:stretch>
        </p:blipFill>
        <p:spPr bwMode="auto">
          <a:xfrm>
            <a:off x="7308304" y="1556792"/>
            <a:ext cx="1630547" cy="1297644"/>
          </a:xfrm>
          <a:prstGeom prst="rect">
            <a:avLst/>
          </a:prstGeom>
          <a:noFill/>
        </p:spPr>
      </p:pic>
      <p:sp>
        <p:nvSpPr>
          <p:cNvPr id="5" name="4 Dikdörtgen"/>
          <p:cNvSpPr/>
          <p:nvPr/>
        </p:nvSpPr>
        <p:spPr>
          <a:xfrm>
            <a:off x="107504" y="188640"/>
            <a:ext cx="8928992" cy="1569660"/>
          </a:xfrm>
          <a:prstGeom prst="rect">
            <a:avLst/>
          </a:prstGeom>
        </p:spPr>
        <p:txBody>
          <a:bodyPr wrap="square">
            <a:spAutoFit/>
          </a:bodyPr>
          <a:lstStyle/>
          <a:p>
            <a:pPr algn="ctr"/>
            <a:r>
              <a:rPr lang="tr-TR" sz="3200" dirty="0" smtClean="0"/>
              <a:t>Liselere Kayıt Uygulaması</a:t>
            </a:r>
            <a:br>
              <a:rPr lang="tr-TR" sz="3200" dirty="0" smtClean="0"/>
            </a:br>
            <a:r>
              <a:rPr lang="tr-TR" sz="3200" dirty="0" smtClean="0">
                <a:solidFill>
                  <a:srgbClr val="FF0000"/>
                </a:solidFill>
              </a:rPr>
              <a:t>Sınavsız Öğrenci Alan Okullara Öğrenci Yerleştirme İşlemi</a:t>
            </a:r>
            <a:endParaRPr lang="tr-T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67544" y="1268760"/>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107504" y="188640"/>
            <a:ext cx="8928992" cy="1077218"/>
          </a:xfrm>
          <a:prstGeom prst="rect">
            <a:avLst/>
          </a:prstGeom>
        </p:spPr>
        <p:txBody>
          <a:bodyPr wrap="square">
            <a:spAutoFit/>
          </a:bodyPr>
          <a:lstStyle/>
          <a:p>
            <a:pPr algn="ctr"/>
            <a:r>
              <a:rPr lang="tr-TR" sz="3200" dirty="0" smtClean="0"/>
              <a:t>Liselere Kayıt Uygulaması</a:t>
            </a:r>
            <a:br>
              <a:rPr lang="tr-TR" sz="3200" dirty="0" smtClean="0"/>
            </a:br>
            <a:r>
              <a:rPr lang="tr-TR" sz="3200" dirty="0" smtClean="0"/>
              <a:t>Başvuru Nasıl Olacak?</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EFB51EB-F0C7-45F8-87E8-1DE5E8A3539F}"/>
                                            </p:graphicEl>
                                          </p:spTgt>
                                        </p:tgtEl>
                                        <p:attrNameLst>
                                          <p:attrName>style.visibility</p:attrName>
                                        </p:attrNameLst>
                                      </p:cBhvr>
                                      <p:to>
                                        <p:strVal val="visible"/>
                                      </p:to>
                                    </p:set>
                                    <p:anim calcmode="lin" valueType="num">
                                      <p:cBhvr additive="base">
                                        <p:cTn id="7" dur="500" fill="hold"/>
                                        <p:tgtEl>
                                          <p:spTgt spid="4">
                                            <p:graphicEl>
                                              <a:dgm id="{9EFB51EB-F0C7-45F8-87E8-1DE5E8A3539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EFB51EB-F0C7-45F8-87E8-1DE5E8A3539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ED463E4-0373-463B-8B6E-82316141EA91}"/>
                                            </p:graphicEl>
                                          </p:spTgt>
                                        </p:tgtEl>
                                        <p:attrNameLst>
                                          <p:attrName>style.visibility</p:attrName>
                                        </p:attrNameLst>
                                      </p:cBhvr>
                                      <p:to>
                                        <p:strVal val="visible"/>
                                      </p:to>
                                    </p:set>
                                    <p:anim calcmode="lin" valueType="num">
                                      <p:cBhvr additive="base">
                                        <p:cTn id="13" dur="500" fill="hold"/>
                                        <p:tgtEl>
                                          <p:spTgt spid="4">
                                            <p:graphicEl>
                                              <a:dgm id="{DED463E4-0373-463B-8B6E-82316141EA9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ED463E4-0373-463B-8B6E-82316141EA91}"/>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CE0F1AB2-FE82-42D5-9F97-2A5329967461}"/>
                                            </p:graphicEl>
                                          </p:spTgt>
                                        </p:tgtEl>
                                        <p:attrNameLst>
                                          <p:attrName>style.visibility</p:attrName>
                                        </p:attrNameLst>
                                      </p:cBhvr>
                                      <p:to>
                                        <p:strVal val="visible"/>
                                      </p:to>
                                    </p:set>
                                    <p:anim calcmode="lin" valueType="num">
                                      <p:cBhvr additive="base">
                                        <p:cTn id="17" dur="500" fill="hold"/>
                                        <p:tgtEl>
                                          <p:spTgt spid="4">
                                            <p:graphicEl>
                                              <a:dgm id="{CE0F1AB2-FE82-42D5-9F97-2A532996746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CE0F1AB2-FE82-42D5-9F97-2A532996746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F283A7C3-A1D6-484A-B605-7FA9D0A19CC3}"/>
                                            </p:graphicEl>
                                          </p:spTgt>
                                        </p:tgtEl>
                                        <p:attrNameLst>
                                          <p:attrName>style.visibility</p:attrName>
                                        </p:attrNameLst>
                                      </p:cBhvr>
                                      <p:to>
                                        <p:strVal val="visible"/>
                                      </p:to>
                                    </p:set>
                                    <p:anim calcmode="lin" valueType="num">
                                      <p:cBhvr additive="base">
                                        <p:cTn id="23" dur="500" fill="hold"/>
                                        <p:tgtEl>
                                          <p:spTgt spid="4">
                                            <p:graphicEl>
                                              <a:dgm id="{F283A7C3-A1D6-484A-B605-7FA9D0A19CC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F283A7C3-A1D6-484A-B605-7FA9D0A19CC3}"/>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17347E9E-9385-43A1-8BB4-9398A91E8425}"/>
                                            </p:graphicEl>
                                          </p:spTgt>
                                        </p:tgtEl>
                                        <p:attrNameLst>
                                          <p:attrName>style.visibility</p:attrName>
                                        </p:attrNameLst>
                                      </p:cBhvr>
                                      <p:to>
                                        <p:strVal val="visible"/>
                                      </p:to>
                                    </p:set>
                                    <p:anim calcmode="lin" valueType="num">
                                      <p:cBhvr additive="base">
                                        <p:cTn id="27" dur="500" fill="hold"/>
                                        <p:tgtEl>
                                          <p:spTgt spid="4">
                                            <p:graphicEl>
                                              <a:dgm id="{17347E9E-9385-43A1-8BB4-9398A91E842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17347E9E-9385-43A1-8BB4-9398A91E842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927BEED2-279B-4047-B2BE-65464501C97B}"/>
                                            </p:graphicEl>
                                          </p:spTgt>
                                        </p:tgtEl>
                                        <p:attrNameLst>
                                          <p:attrName>style.visibility</p:attrName>
                                        </p:attrNameLst>
                                      </p:cBhvr>
                                      <p:to>
                                        <p:strVal val="visible"/>
                                      </p:to>
                                    </p:set>
                                    <p:anim calcmode="lin" valueType="num">
                                      <p:cBhvr additive="base">
                                        <p:cTn id="33" dur="500" fill="hold"/>
                                        <p:tgtEl>
                                          <p:spTgt spid="4">
                                            <p:graphicEl>
                                              <a:dgm id="{927BEED2-279B-4047-B2BE-65464501C97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927BEED2-279B-4047-B2BE-65464501C97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619E5FB3-9048-4D49-AAA7-E08991816D2D}"/>
                                            </p:graphicEl>
                                          </p:spTgt>
                                        </p:tgtEl>
                                        <p:attrNameLst>
                                          <p:attrName>style.visibility</p:attrName>
                                        </p:attrNameLst>
                                      </p:cBhvr>
                                      <p:to>
                                        <p:strVal val="visible"/>
                                      </p:to>
                                    </p:set>
                                    <p:anim calcmode="lin" valueType="num">
                                      <p:cBhvr additive="base">
                                        <p:cTn id="37" dur="500" fill="hold"/>
                                        <p:tgtEl>
                                          <p:spTgt spid="4">
                                            <p:graphicEl>
                                              <a:dgm id="{619E5FB3-9048-4D49-AAA7-E08991816D2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619E5FB3-9048-4D49-AAA7-E08991816D2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31EFBD4F-7A37-4DBF-BE89-88138E983E43}"/>
                                            </p:graphicEl>
                                          </p:spTgt>
                                        </p:tgtEl>
                                        <p:attrNameLst>
                                          <p:attrName>style.visibility</p:attrName>
                                        </p:attrNameLst>
                                      </p:cBhvr>
                                      <p:to>
                                        <p:strVal val="visible"/>
                                      </p:to>
                                    </p:set>
                                    <p:anim calcmode="lin" valueType="num">
                                      <p:cBhvr additive="base">
                                        <p:cTn id="43" dur="500" fill="hold"/>
                                        <p:tgtEl>
                                          <p:spTgt spid="4">
                                            <p:graphicEl>
                                              <a:dgm id="{31EFBD4F-7A37-4DBF-BE89-88138E983E4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31EFBD4F-7A37-4DBF-BE89-88138E983E4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99205FC9-A39F-4F85-A411-447A041B9B1A}"/>
                                            </p:graphicEl>
                                          </p:spTgt>
                                        </p:tgtEl>
                                        <p:attrNameLst>
                                          <p:attrName>style.visibility</p:attrName>
                                        </p:attrNameLst>
                                      </p:cBhvr>
                                      <p:to>
                                        <p:strVal val="visible"/>
                                      </p:to>
                                    </p:set>
                                    <p:anim calcmode="lin" valueType="num">
                                      <p:cBhvr additive="base">
                                        <p:cTn id="47" dur="500" fill="hold"/>
                                        <p:tgtEl>
                                          <p:spTgt spid="4">
                                            <p:graphicEl>
                                              <a:dgm id="{99205FC9-A39F-4F85-A411-447A041B9B1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99205FC9-A39F-4F85-A411-447A041B9B1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Liselere Kayıt Uygulaması</a:t>
            </a:r>
            <a:br>
              <a:rPr lang="tr-TR" dirty="0" smtClean="0"/>
            </a:br>
            <a:r>
              <a:rPr lang="tr-TR" dirty="0" smtClean="0"/>
              <a:t>Başvuru Nasıl Olacak?</a:t>
            </a:r>
            <a:endParaRPr lang="tr-TR" dirty="0"/>
          </a:p>
        </p:txBody>
      </p:sp>
      <p:sp>
        <p:nvSpPr>
          <p:cNvPr id="3" name="2 İçerik Yer Tutucusu"/>
          <p:cNvSpPr>
            <a:spLocks noGrp="1"/>
          </p:cNvSpPr>
          <p:nvPr>
            <p:ph idx="1"/>
          </p:nvPr>
        </p:nvSpPr>
        <p:spPr>
          <a:xfrm>
            <a:off x="457200" y="1600200"/>
            <a:ext cx="8229600" cy="4997152"/>
          </a:xfrm>
        </p:spPr>
        <p:txBody>
          <a:bodyPr>
            <a:normAutofit fontScale="92500"/>
          </a:bodyPr>
          <a:lstStyle/>
          <a:p>
            <a:r>
              <a:rPr lang="tr-TR" dirty="0" smtClean="0"/>
              <a:t>Pansiyonlu okullarda pansiyon yatak sayısı kadar kontenjan, il içinden farklı eğitim bölgelerinden tercihe için açılacaktır. Bu durum tercih ekranına yansıyacaktır. Uygulamanın bu kısmında yani pansiyonlu okulları tercihlerde pansiyona en uzak olan öğrenciler avantajlı olacaklardır.</a:t>
            </a:r>
          </a:p>
          <a:p>
            <a:r>
              <a:rPr lang="tr-TR" dirty="0" smtClean="0"/>
              <a:t>Güzel Sanatlar Lisesi ve Spor Liseleri özel yetenek sınavı ile öğrenci almaya devam edeceklerdir. Bu tür okullar için ayrı bir kayıt süreci uygulanacaktır.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88641"/>
            <a:ext cx="7772400" cy="1080120"/>
          </a:xfrm>
        </p:spPr>
        <p:txBody>
          <a:bodyPr>
            <a:normAutofit fontScale="90000"/>
          </a:bodyPr>
          <a:lstStyle/>
          <a:p>
            <a:r>
              <a:rPr lang="tr-TR" dirty="0" smtClean="0"/>
              <a:t>Liselere Kayıt Uygulaması</a:t>
            </a:r>
            <a:br>
              <a:rPr lang="tr-TR" dirty="0" smtClean="0"/>
            </a:br>
            <a:r>
              <a:rPr lang="tr-TR" dirty="0" smtClean="0"/>
              <a:t>Genel Özellikleri</a:t>
            </a:r>
            <a:endParaRPr lang="tr-TR" dirty="0"/>
          </a:p>
        </p:txBody>
      </p:sp>
      <p:sp>
        <p:nvSpPr>
          <p:cNvPr id="4" name="3 Metin kutusu"/>
          <p:cNvSpPr txBox="1"/>
          <p:nvPr/>
        </p:nvSpPr>
        <p:spPr>
          <a:xfrm>
            <a:off x="251520" y="1556792"/>
            <a:ext cx="8640960" cy="4832092"/>
          </a:xfrm>
          <a:prstGeom prst="rect">
            <a:avLst/>
          </a:prstGeom>
          <a:noFill/>
        </p:spPr>
        <p:txBody>
          <a:bodyPr wrap="square" rtlCol="0">
            <a:spAutoFit/>
          </a:bodyPr>
          <a:lstStyle/>
          <a:p>
            <a:pPr>
              <a:buFont typeface="Arial" pitchFamily="34" charset="0"/>
              <a:buChar char="•"/>
            </a:pPr>
            <a:r>
              <a:rPr lang="tr-TR" sz="2200" dirty="0" smtClean="0"/>
              <a:t>Liseler iki gruba ayrılacaktır.</a:t>
            </a:r>
          </a:p>
          <a:p>
            <a:pPr>
              <a:buFont typeface="Arial" pitchFamily="34" charset="0"/>
              <a:buChar char="•"/>
            </a:pPr>
            <a:r>
              <a:rPr lang="tr-TR" sz="2200" dirty="0" smtClean="0"/>
              <a:t>Ülke genelinde sınavla öğrenci alacak okullar bakanlık tarafından belirlenecektir.</a:t>
            </a:r>
          </a:p>
          <a:p>
            <a:pPr>
              <a:buFont typeface="Arial" pitchFamily="34" charset="0"/>
              <a:buChar char="•"/>
            </a:pPr>
            <a:r>
              <a:rPr lang="tr-TR" sz="2200" dirty="0" smtClean="0"/>
              <a:t>8. sınıf öğrencilerinin isteğine bağlı olarak girebileceği bir sınav yapılacaktır.</a:t>
            </a:r>
          </a:p>
          <a:p>
            <a:pPr>
              <a:buFont typeface="Arial" pitchFamily="34" charset="0"/>
              <a:buChar char="•"/>
            </a:pPr>
            <a:r>
              <a:rPr lang="tr-TR" sz="2200" dirty="0" smtClean="0"/>
              <a:t>Bu sınav sözel ve sayısal olmak üzere, ‘çoktan seçmeli soruların’ yer aldığı tek oturumluk bir sınav olarak yapılacaktır.</a:t>
            </a:r>
          </a:p>
          <a:p>
            <a:pPr>
              <a:buFont typeface="Arial" pitchFamily="34" charset="0"/>
              <a:buChar char="•"/>
            </a:pPr>
            <a:r>
              <a:rPr lang="tr-TR" sz="2200" dirty="0" smtClean="0"/>
              <a:t>Sınav okul müfredatını kapsayacak şekilde yapılacaktır.</a:t>
            </a:r>
          </a:p>
          <a:p>
            <a:pPr>
              <a:buFont typeface="Arial" pitchFamily="34" charset="0"/>
              <a:buChar char="•"/>
            </a:pPr>
            <a:r>
              <a:rPr lang="tr-TR" sz="2200" dirty="0" smtClean="0"/>
              <a:t>Sınavsız öğrenci alan liselere yerleştirme için her ilde ‘eğitim bölgeleri’ oluşturulacak</a:t>
            </a:r>
          </a:p>
          <a:p>
            <a:pPr>
              <a:buFont typeface="Arial" pitchFamily="34" charset="0"/>
              <a:buChar char="•"/>
            </a:pPr>
            <a:r>
              <a:rPr lang="tr-TR" sz="2200" dirty="0" smtClean="0"/>
              <a:t>Eğitim bölgeleri oluşturulurken bölgenin genel nüfus verileri, ortaokul öğrenci nüfusu, okulların türleri ve konumları dikkate alınacaktır.</a:t>
            </a:r>
          </a:p>
          <a:p>
            <a:pPr>
              <a:buFont typeface="Arial" pitchFamily="34" charset="0"/>
              <a:buChar char="•"/>
            </a:pPr>
            <a:r>
              <a:rPr lang="tr-TR" sz="2200" dirty="0" smtClean="0"/>
              <a:t>Eğitim bölgesindeki her ortaokul, eğitimde süreklilik çerçevesinde, türleri itibariyle ortaöğretim kurumları ile ilişkilendirilir.</a:t>
            </a:r>
            <a:endParaRPr lang="tr-TR" sz="2200" dirty="0"/>
          </a:p>
        </p:txBody>
      </p:sp>
      <p:pic>
        <p:nvPicPr>
          <p:cNvPr id="27649" name="Picture 1" descr="F:\Seminer\Liselere Kayıt\LGS Foto\meb-mid-1.jpg"/>
          <p:cNvPicPr>
            <a:picLocks noChangeAspect="1" noChangeArrowheads="1"/>
          </p:cNvPicPr>
          <p:nvPr/>
        </p:nvPicPr>
        <p:blipFill>
          <a:blip r:embed="rId2" cstate="print"/>
          <a:srcRect/>
          <a:stretch>
            <a:fillRect/>
          </a:stretch>
        </p:blipFill>
        <p:spPr bwMode="auto">
          <a:xfrm>
            <a:off x="7380312" y="260648"/>
            <a:ext cx="1563235" cy="16561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Liselere Kayıt Uygulaması</a:t>
            </a:r>
            <a:br>
              <a:rPr lang="tr-TR" dirty="0" smtClean="0"/>
            </a:br>
            <a:r>
              <a:rPr lang="tr-TR" dirty="0" smtClean="0"/>
              <a:t>Başvuru Nasıl Olacak?</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Mahallinden meslek lisesine kayıt yaptıran öğrenciler, 10. sınıfın sonundan itibaren il genelinde spesifik bölümleri olan (Sağlık Meslek Lisesi, Gemicilik Meslek Lisesi gibi) meslek liselerine il genelinde tercihleri doğrultusunda nakil yapabileceklerdir.</a:t>
            </a:r>
          </a:p>
          <a:p>
            <a:r>
              <a:rPr lang="tr-TR" dirty="0" smtClean="0"/>
              <a:t>10. sınıfın sonunda öğrenci, alan tercihini ildeki farklı meslek liselerinden yapacaktır. Bu süreçte okuldaki eğitim, öğrencinin yönelimi ve tercihi dikkate alınacaktır.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Liseleri</a:t>
            </a:r>
            <a:endParaRPr lang="tr-TR" dirty="0"/>
          </a:p>
        </p:txBody>
      </p:sp>
      <p:sp>
        <p:nvSpPr>
          <p:cNvPr id="3" name="2 İçerik Yer Tutucusu"/>
          <p:cNvSpPr>
            <a:spLocks noGrp="1"/>
          </p:cNvSpPr>
          <p:nvPr>
            <p:ph idx="1"/>
          </p:nvPr>
        </p:nvSpPr>
        <p:spPr/>
        <p:txBody>
          <a:bodyPr/>
          <a:lstStyle/>
          <a:p>
            <a:r>
              <a:rPr lang="tr-TR" dirty="0" smtClean="0"/>
              <a:t>Spor liselerinde 9. sınıfa her yıl alınacak öğrenci sayısı 5 şube, güzel sanatlar liselerinde ise her bir alana alınacak öğrenci sayısının 2’şer şube olacağı belirtilmiştir.</a:t>
            </a:r>
            <a:endParaRPr lang="tr-TR" dirty="0"/>
          </a:p>
        </p:txBody>
      </p:sp>
      <p:pic>
        <p:nvPicPr>
          <p:cNvPr id="4" name="Picture 2" descr="SPOR LİSELERİ ile ilgili görsel sonucu"/>
          <p:cNvPicPr>
            <a:picLocks noChangeAspect="1" noChangeArrowheads="1"/>
          </p:cNvPicPr>
          <p:nvPr/>
        </p:nvPicPr>
        <p:blipFill>
          <a:blip r:embed="rId2" cstate="print"/>
          <a:srcRect/>
          <a:stretch>
            <a:fillRect/>
          </a:stretch>
        </p:blipFill>
        <p:spPr bwMode="auto">
          <a:xfrm>
            <a:off x="2915816" y="3933056"/>
            <a:ext cx="2831637" cy="21237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lstStyle/>
          <a:p>
            <a:r>
              <a:rPr lang="tr-TR" dirty="0" smtClean="0"/>
              <a:t>Anadolu Teknik Liseleri</a:t>
            </a:r>
            <a:endParaRPr lang="tr-TR" dirty="0"/>
          </a:p>
        </p:txBody>
      </p:sp>
      <p:sp>
        <p:nvSpPr>
          <p:cNvPr id="3" name="2 İçerik Yer Tutucusu"/>
          <p:cNvSpPr>
            <a:spLocks noGrp="1"/>
          </p:cNvSpPr>
          <p:nvPr>
            <p:ph idx="1"/>
          </p:nvPr>
        </p:nvSpPr>
        <p:spPr/>
        <p:txBody>
          <a:bodyPr>
            <a:normAutofit lnSpcReduction="10000"/>
          </a:bodyPr>
          <a:lstStyle/>
          <a:p>
            <a:r>
              <a:rPr lang="tr-TR" dirty="0" smtClean="0"/>
              <a:t>Anadolu teknik programlarına, merkezi sınav puanıyla tercihleri doğrultusunda doğrudan öğrenci yerleştirilecek.</a:t>
            </a:r>
          </a:p>
          <a:p>
            <a:r>
              <a:rPr lang="tr-TR" dirty="0" smtClean="0"/>
              <a:t>Merkezi sınav puanı ile öğrenci alan diğer ortaöğretim  kurumlarından 9’uncu sınıfı  doğrudan geçen öğrenciler, geçiş yapmak istediği Anadolu Teknik Programlarının kontenjanı bulunan alanlarına başvurabileceklerdir.</a:t>
            </a:r>
            <a:endParaRPr lang="tr-TR" dirty="0"/>
          </a:p>
        </p:txBody>
      </p:sp>
      <p:pic>
        <p:nvPicPr>
          <p:cNvPr id="12292" name="Picture 4" descr="TEKNİK LİSE ile ilgili görsel sonucu"/>
          <p:cNvPicPr>
            <a:picLocks noChangeAspect="1" noChangeArrowheads="1"/>
          </p:cNvPicPr>
          <p:nvPr/>
        </p:nvPicPr>
        <p:blipFill>
          <a:blip r:embed="rId2" cstate="print"/>
          <a:srcRect/>
          <a:stretch>
            <a:fillRect/>
          </a:stretch>
        </p:blipFill>
        <p:spPr bwMode="auto">
          <a:xfrm>
            <a:off x="6084168" y="4797152"/>
            <a:ext cx="2700299"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lstStyle/>
          <a:p>
            <a:r>
              <a:rPr lang="tr-TR" dirty="0" smtClean="0"/>
              <a:t>Okul Kontenjanları</a:t>
            </a:r>
            <a:endParaRPr lang="tr-TR" dirty="0"/>
          </a:p>
        </p:txBody>
      </p:sp>
      <p:graphicFrame>
        <p:nvGraphicFramePr>
          <p:cNvPr id="7" name="6 Diyagram"/>
          <p:cNvGraphicFramePr/>
          <p:nvPr/>
        </p:nvGraphicFramePr>
        <p:xfrm>
          <a:off x="179512" y="1412776"/>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 Kontenjanları</a:t>
            </a:r>
            <a:endParaRPr lang="tr-TR" dirty="0"/>
          </a:p>
        </p:txBody>
      </p:sp>
      <p:sp>
        <p:nvSpPr>
          <p:cNvPr id="3" name="2 İçerik Yer Tutucusu"/>
          <p:cNvSpPr>
            <a:spLocks noGrp="1"/>
          </p:cNvSpPr>
          <p:nvPr>
            <p:ph idx="1"/>
          </p:nvPr>
        </p:nvSpPr>
        <p:spPr/>
        <p:txBody>
          <a:bodyPr/>
          <a:lstStyle/>
          <a:p>
            <a:r>
              <a:rPr lang="tr-TR" dirty="0" smtClean="0"/>
              <a:t>Ancak öğrenci sayısının yoğunluğu ve zorunlu hallerde okulun fiziki şartları da dikkate alınarak  bu sayı 40’a kadar artabilecek.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Özel Okullar</a:t>
            </a:r>
            <a:endParaRPr lang="tr-TR" dirty="0"/>
          </a:p>
        </p:txBody>
      </p:sp>
      <p:sp>
        <p:nvSpPr>
          <p:cNvPr id="3" name="2 İçerik Yer Tutucusu"/>
          <p:cNvSpPr>
            <a:spLocks noGrp="1"/>
          </p:cNvSpPr>
          <p:nvPr>
            <p:ph idx="1"/>
          </p:nvPr>
        </p:nvSpPr>
        <p:spPr/>
        <p:txBody>
          <a:bodyPr/>
          <a:lstStyle/>
          <a:p>
            <a:r>
              <a:rPr lang="tr-TR" dirty="0" smtClean="0"/>
              <a:t>Özel okullar ayrı bir giriş sınavı yapabilir. Ayrıca bakanlık tarafından yapılan sınavın sonuçlarını öğrenci kayıtlarında kullanabilirler.</a:t>
            </a:r>
          </a:p>
          <a:p>
            <a:r>
              <a:rPr lang="tr-TR" dirty="0" smtClean="0"/>
              <a:t>Özel okulu tercih etmek isteyen öğrencilerimiz istediği özel okula gidebilirler.</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51520" y="1484784"/>
          <a:ext cx="842493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Başlık"/>
          <p:cNvSpPr>
            <a:spLocks noGrp="1"/>
          </p:cNvSpPr>
          <p:nvPr>
            <p:ph type="title"/>
          </p:nvPr>
        </p:nvSpPr>
        <p:spPr>
          <a:xfrm>
            <a:off x="457200" y="274638"/>
            <a:ext cx="8229600" cy="1143000"/>
          </a:xfrm>
        </p:spPr>
        <p:txBody>
          <a:bodyPr/>
          <a:lstStyle/>
          <a:p>
            <a:r>
              <a:rPr lang="tr-TR" dirty="0" smtClean="0"/>
              <a:t>Tercih Sonuçları ve Kayıtlar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BC01FE1-2E6B-420D-B7A2-D5CE6FF8CB6F}"/>
                                            </p:graphicEl>
                                          </p:spTgt>
                                        </p:tgtEl>
                                        <p:attrNameLst>
                                          <p:attrName>style.visibility</p:attrName>
                                        </p:attrNameLst>
                                      </p:cBhvr>
                                      <p:to>
                                        <p:strVal val="visible"/>
                                      </p:to>
                                    </p:set>
                                    <p:animEffect transition="in" filter="wipe(down)">
                                      <p:cBhvr>
                                        <p:cTn id="7" dur="500"/>
                                        <p:tgtEl>
                                          <p:spTgt spid="4">
                                            <p:graphicEl>
                                              <a:dgm id="{DBC01FE1-2E6B-420D-B7A2-D5CE6FF8CB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9D63457E-B9D3-4F98-B2C6-252D5C421B9C}"/>
                                            </p:graphicEl>
                                          </p:spTgt>
                                        </p:tgtEl>
                                        <p:attrNameLst>
                                          <p:attrName>style.visibility</p:attrName>
                                        </p:attrNameLst>
                                      </p:cBhvr>
                                      <p:to>
                                        <p:strVal val="visible"/>
                                      </p:to>
                                    </p:set>
                                    <p:animEffect transition="in" filter="wipe(down)">
                                      <p:cBhvr>
                                        <p:cTn id="12" dur="500"/>
                                        <p:tgtEl>
                                          <p:spTgt spid="4">
                                            <p:graphicEl>
                                              <a:dgm id="{9D63457E-B9D3-4F98-B2C6-252D5C421B9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6621E03B-A3EC-4D6E-90CE-080C245D8BC9}"/>
                                            </p:graphicEl>
                                          </p:spTgt>
                                        </p:tgtEl>
                                        <p:attrNameLst>
                                          <p:attrName>style.visibility</p:attrName>
                                        </p:attrNameLst>
                                      </p:cBhvr>
                                      <p:to>
                                        <p:strVal val="visible"/>
                                      </p:to>
                                    </p:set>
                                    <p:animEffect transition="in" filter="wipe(down)">
                                      <p:cBhvr>
                                        <p:cTn id="15" dur="500"/>
                                        <p:tgtEl>
                                          <p:spTgt spid="4">
                                            <p:graphicEl>
                                              <a:dgm id="{6621E03B-A3EC-4D6E-90CE-080C245D8BC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0C9D8C95-4521-410E-9913-17B1512E7980}"/>
                                            </p:graphicEl>
                                          </p:spTgt>
                                        </p:tgtEl>
                                        <p:attrNameLst>
                                          <p:attrName>style.visibility</p:attrName>
                                        </p:attrNameLst>
                                      </p:cBhvr>
                                      <p:to>
                                        <p:strVal val="visible"/>
                                      </p:to>
                                    </p:set>
                                    <p:animEffect transition="in" filter="wipe(down)">
                                      <p:cBhvr>
                                        <p:cTn id="20" dur="500"/>
                                        <p:tgtEl>
                                          <p:spTgt spid="4">
                                            <p:graphicEl>
                                              <a:dgm id="{0C9D8C95-4521-410E-9913-17B1512E7980}"/>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833BB7B6-A784-4D5D-A3B9-3A52F375DB81}"/>
                                            </p:graphicEl>
                                          </p:spTgt>
                                        </p:tgtEl>
                                        <p:attrNameLst>
                                          <p:attrName>style.visibility</p:attrName>
                                        </p:attrNameLst>
                                      </p:cBhvr>
                                      <p:to>
                                        <p:strVal val="visible"/>
                                      </p:to>
                                    </p:set>
                                    <p:animEffect transition="in" filter="wipe(down)">
                                      <p:cBhvr>
                                        <p:cTn id="23" dur="500"/>
                                        <p:tgtEl>
                                          <p:spTgt spid="4">
                                            <p:graphicEl>
                                              <a:dgm id="{833BB7B6-A784-4D5D-A3B9-3A52F375DB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Liselere Kayıt Uygulaması</a:t>
            </a:r>
            <a:br>
              <a:rPr lang="tr-TR" dirty="0" smtClean="0"/>
            </a:br>
            <a:r>
              <a:rPr lang="tr-TR" dirty="0" smtClean="0"/>
              <a:t>Nakil</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Sınavla öğrenci alan okullarda boşalan kontenjanlar doğrultusunda sınav puanına göre, sınavsız okullarda ise öğrenciler ikamet ettiği eğitim bölgesinde bulunan liselere nakil yapabileceklerdir.</a:t>
            </a:r>
          </a:p>
          <a:p>
            <a:r>
              <a:rPr lang="tr-TR" dirty="0" smtClean="0"/>
              <a:t>Okul türleri arasında (yani Anadolu Lisesinden Meslek Lisesine, Meslek Lisesinden Anadolu Lisesine gibi) 10. sınıf sonuna kadar, ikamet ettiği eğitim bölgesi kriterleri de göz önünde bulundurularak nakil işlemleri yapılabilir.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Liselere Kayıt Uygulaması</a:t>
            </a:r>
            <a:br>
              <a:rPr lang="tr-TR" dirty="0" smtClean="0"/>
            </a:br>
            <a:r>
              <a:rPr lang="tr-TR" dirty="0" smtClean="0"/>
              <a:t>Nakil</a:t>
            </a:r>
            <a:endParaRPr lang="tr-TR" dirty="0"/>
          </a:p>
        </p:txBody>
      </p:sp>
      <p:sp>
        <p:nvSpPr>
          <p:cNvPr id="5" name="4 Katlanmış Nesne"/>
          <p:cNvSpPr/>
          <p:nvPr/>
        </p:nvSpPr>
        <p:spPr>
          <a:xfrm>
            <a:off x="683568" y="1628800"/>
            <a:ext cx="7704856" cy="4464496"/>
          </a:xfrm>
          <a:prstGeom prst="foldedCorner">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smtClean="0">
                <a:solidFill>
                  <a:schemeClr val="tx1"/>
                </a:solidFill>
              </a:rPr>
              <a:t>TEOG sonucuna göre yerleşen yani halen liselerde eğitim almakta olan öğrenciler, yine o dönem yerleştikleri taban puana göre nakil başvurusunda bulunabilecektir.</a:t>
            </a:r>
            <a:endParaRPr lang="tr-TR"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 SINAV SORULARI</a:t>
            </a:r>
            <a:endParaRPr lang="tr-TR" dirty="0"/>
          </a:p>
        </p:txBody>
      </p:sp>
      <p:pic>
        <p:nvPicPr>
          <p:cNvPr id="2050" name="Picture 2" descr="F:\Seminer\Liselere Kayıt\LGS Foto\Adsız.png"/>
          <p:cNvPicPr>
            <a:picLocks noChangeAspect="1" noChangeArrowheads="1"/>
          </p:cNvPicPr>
          <p:nvPr/>
        </p:nvPicPr>
        <p:blipFill>
          <a:blip r:embed="rId2" cstate="print"/>
          <a:srcRect/>
          <a:stretch>
            <a:fillRect/>
          </a:stretch>
        </p:blipFill>
        <p:spPr bwMode="auto">
          <a:xfrm>
            <a:off x="0" y="1412776"/>
            <a:ext cx="9144000" cy="54439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Sınavla Öğrenci Alan Lise</a:t>
            </a:r>
            <a:endParaRPr lang="tr-TR" dirty="0">
              <a:solidFill>
                <a:srgbClr val="FF0000"/>
              </a:solidFill>
            </a:endParaRPr>
          </a:p>
        </p:txBody>
      </p:sp>
      <p:sp>
        <p:nvSpPr>
          <p:cNvPr id="4" name="3 Sağ Ok"/>
          <p:cNvSpPr/>
          <p:nvPr/>
        </p:nvSpPr>
        <p:spPr>
          <a:xfrm>
            <a:off x="2267744" y="4077072"/>
            <a:ext cx="3168352" cy="1800200"/>
          </a:xfrm>
          <a:prstGeom prst="rightArrow">
            <a:avLst/>
          </a:prstGeom>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4000" dirty="0" smtClean="0"/>
              <a:t>Fen Liseleri</a:t>
            </a:r>
          </a:p>
        </p:txBody>
      </p:sp>
      <p:sp>
        <p:nvSpPr>
          <p:cNvPr id="5" name="4 Sağ Ok"/>
          <p:cNvSpPr/>
          <p:nvPr/>
        </p:nvSpPr>
        <p:spPr>
          <a:xfrm>
            <a:off x="611560" y="1844824"/>
            <a:ext cx="3096344" cy="1728192"/>
          </a:xfrm>
          <a:prstGeom prst="rightArrow">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2800" dirty="0" smtClean="0"/>
              <a:t>Sosyal Bilimler Lisesi</a:t>
            </a:r>
          </a:p>
        </p:txBody>
      </p:sp>
      <p:sp>
        <p:nvSpPr>
          <p:cNvPr id="6" name="5 Sağ Ok"/>
          <p:cNvSpPr/>
          <p:nvPr/>
        </p:nvSpPr>
        <p:spPr>
          <a:xfrm>
            <a:off x="5436096" y="2276872"/>
            <a:ext cx="3096344" cy="1728192"/>
          </a:xfrm>
          <a:prstGeom prst="right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3200" dirty="0" smtClean="0"/>
              <a:t>Proje Okulları</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67544" y="116632"/>
            <a:ext cx="8229600" cy="1143000"/>
          </a:xfrm>
        </p:spPr>
        <p:txBody>
          <a:bodyPr/>
          <a:lstStyle/>
          <a:p>
            <a:r>
              <a:rPr lang="tr-TR" dirty="0" smtClean="0"/>
              <a:t>ÖRNEK SINAV SORULARI</a:t>
            </a:r>
            <a:endParaRPr lang="tr-TR" dirty="0"/>
          </a:p>
        </p:txBody>
      </p:sp>
      <p:pic>
        <p:nvPicPr>
          <p:cNvPr id="1026" name="Picture 2" descr="F:\Seminer\Liselere Kayıt\LGS Foto\Adsız1.pn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008112"/>
          </a:xfrm>
        </p:spPr>
        <p:txBody>
          <a:bodyPr/>
          <a:lstStyle/>
          <a:p>
            <a:r>
              <a:rPr lang="tr-TR" dirty="0" smtClean="0"/>
              <a:t>ÖRNEK SINAV SORULARI</a:t>
            </a:r>
            <a:endParaRPr lang="tr-TR" dirty="0"/>
          </a:p>
        </p:txBody>
      </p:sp>
      <p:pic>
        <p:nvPicPr>
          <p:cNvPr id="3074" name="Picture 2" descr="F:\Seminer\Liselere Kayıt\LGS Foto\Adsız3.png"/>
          <p:cNvPicPr>
            <a:picLocks noChangeAspect="1" noChangeArrowheads="1"/>
          </p:cNvPicPr>
          <p:nvPr/>
        </p:nvPicPr>
        <p:blipFill>
          <a:blip r:embed="rId2" cstate="print"/>
          <a:srcRect/>
          <a:stretch>
            <a:fillRect/>
          </a:stretch>
        </p:blipFill>
        <p:spPr bwMode="auto">
          <a:xfrm>
            <a:off x="-28472" y="1340768"/>
            <a:ext cx="9172472" cy="551723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ÖRNEK SINAV SORULARI</a:t>
            </a:r>
            <a:endParaRPr lang="tr-TR" dirty="0"/>
          </a:p>
        </p:txBody>
      </p:sp>
      <p:pic>
        <p:nvPicPr>
          <p:cNvPr id="4098" name="Picture 2" descr="F:\Seminer\Liselere Kayıt\LGS Foto\Adsız4.png"/>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dirty="0" smtClean="0"/>
              <a:t>ÖRNEK SINAV SORULARI</a:t>
            </a:r>
            <a:endParaRPr lang="tr-TR" dirty="0"/>
          </a:p>
        </p:txBody>
      </p:sp>
      <p:pic>
        <p:nvPicPr>
          <p:cNvPr id="5122" name="Picture 2" descr="F:\Seminer\Liselere Kayıt\LGS Foto\Adsız5.png"/>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ÖRNEK SINAV SORULARI</a:t>
            </a:r>
            <a:endParaRPr lang="tr-TR" dirty="0"/>
          </a:p>
        </p:txBody>
      </p:sp>
      <p:pic>
        <p:nvPicPr>
          <p:cNvPr id="6146" name="Picture 2" descr="F:\Seminer\Liselere Kayıt\LGS Foto\Adsız6.png"/>
          <p:cNvPicPr>
            <a:picLocks noChangeAspect="1" noChangeArrowheads="1"/>
          </p:cNvPicPr>
          <p:nvPr/>
        </p:nvPicPr>
        <p:blipFill>
          <a:blip r:embed="rId2" cstate="print"/>
          <a:srcRect/>
          <a:stretch>
            <a:fillRect/>
          </a:stretch>
        </p:blipFill>
        <p:spPr bwMode="auto">
          <a:xfrm>
            <a:off x="0" y="977486"/>
            <a:ext cx="9144000" cy="588051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ÖRNEK SINAV SORULARI</a:t>
            </a:r>
            <a:endParaRPr lang="tr-TR" dirty="0"/>
          </a:p>
        </p:txBody>
      </p:sp>
      <p:pic>
        <p:nvPicPr>
          <p:cNvPr id="7170" name="Picture 2" descr="F:\Seminer\Liselere Kayıt\LGS Foto\Adsız7.png"/>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BİRECİK </a:t>
            </a:r>
            <a:br>
              <a:rPr lang="tr-TR" dirty="0" smtClean="0"/>
            </a:br>
            <a:r>
              <a:rPr lang="tr-TR" dirty="0" smtClean="0"/>
              <a:t>REHBERLİK VE ARAŞTIRMA MERKEZİ</a:t>
            </a:r>
            <a:endParaRPr lang="tr-TR" dirty="0"/>
          </a:p>
        </p:txBody>
      </p:sp>
      <p:pic>
        <p:nvPicPr>
          <p:cNvPr id="4" name="0 Resim" descr="PicsArt_09-29-11.49.550001.png"/>
          <p:cNvPicPr/>
          <p:nvPr/>
        </p:nvPicPr>
        <p:blipFill>
          <a:blip r:embed="rId2" cstate="print"/>
          <a:stretch>
            <a:fillRect/>
          </a:stretch>
        </p:blipFill>
        <p:spPr>
          <a:xfrm>
            <a:off x="3347864" y="2060848"/>
            <a:ext cx="2376264" cy="2160240"/>
          </a:xfrm>
          <a:prstGeom prst="rect">
            <a:avLst/>
          </a:prstGeom>
        </p:spPr>
      </p:pic>
      <p:sp>
        <p:nvSpPr>
          <p:cNvPr id="5" name="4 Metin kutusu"/>
          <p:cNvSpPr txBox="1"/>
          <p:nvPr/>
        </p:nvSpPr>
        <p:spPr>
          <a:xfrm>
            <a:off x="6444208" y="5229200"/>
            <a:ext cx="1960088" cy="369332"/>
          </a:xfrm>
          <a:prstGeom prst="rect">
            <a:avLst/>
          </a:prstGeom>
          <a:noFill/>
        </p:spPr>
        <p:txBody>
          <a:bodyPr wrap="none" rtlCol="0">
            <a:spAutoFit/>
          </a:bodyPr>
          <a:lstStyle/>
          <a:p>
            <a:r>
              <a:rPr lang="tr-TR" dirty="0" smtClean="0"/>
              <a:t>TEŞEKKÜR EDERİZ..</a:t>
            </a:r>
            <a:endParaRPr lang="tr-TR" dirty="0"/>
          </a:p>
        </p:txBody>
      </p:sp>
      <p:sp>
        <p:nvSpPr>
          <p:cNvPr id="6" name="5 Metin kutusu"/>
          <p:cNvSpPr txBox="1"/>
          <p:nvPr/>
        </p:nvSpPr>
        <p:spPr>
          <a:xfrm>
            <a:off x="3203848" y="4437112"/>
            <a:ext cx="2654606" cy="923330"/>
          </a:xfrm>
          <a:prstGeom prst="rect">
            <a:avLst/>
          </a:prstGeom>
          <a:noFill/>
        </p:spPr>
        <p:txBody>
          <a:bodyPr wrap="square" rtlCol="0">
            <a:spAutoFit/>
          </a:bodyPr>
          <a:lstStyle/>
          <a:p>
            <a:pPr algn="ctr"/>
            <a:r>
              <a:rPr lang="tr-TR" dirty="0" smtClean="0"/>
              <a:t>HAZIRLAYAN :</a:t>
            </a:r>
          </a:p>
          <a:p>
            <a:pPr algn="ctr"/>
            <a:r>
              <a:rPr lang="tr-TR" dirty="0" err="1" smtClean="0"/>
              <a:t>Psik</a:t>
            </a:r>
            <a:r>
              <a:rPr lang="tr-TR" dirty="0" smtClean="0"/>
              <a:t>. Dan. ve Rehber </a:t>
            </a:r>
            <a:r>
              <a:rPr lang="tr-TR" dirty="0" err="1" smtClean="0"/>
              <a:t>Öğrt</a:t>
            </a:r>
            <a:r>
              <a:rPr lang="tr-TR" dirty="0" smtClean="0"/>
              <a:t>.</a:t>
            </a:r>
          </a:p>
          <a:p>
            <a:pPr algn="ctr"/>
            <a:r>
              <a:rPr lang="tr-TR" dirty="0" smtClean="0"/>
              <a:t> İSMAİL YILMAZ</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Adrese Bağlı Olarak Eğitim Bölgesiyle Öğrenci Alan Lise</a:t>
            </a:r>
            <a:endParaRPr lang="tr-TR" dirty="0">
              <a:solidFill>
                <a:srgbClr val="FF0000"/>
              </a:solidFill>
            </a:endParaRPr>
          </a:p>
        </p:txBody>
      </p:sp>
      <p:sp>
        <p:nvSpPr>
          <p:cNvPr id="4" name="3 Sağ Ok"/>
          <p:cNvSpPr/>
          <p:nvPr/>
        </p:nvSpPr>
        <p:spPr>
          <a:xfrm>
            <a:off x="2195736" y="3933056"/>
            <a:ext cx="3168352" cy="22322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t>Anadolu Liseleri</a:t>
            </a:r>
          </a:p>
        </p:txBody>
      </p:sp>
      <p:sp>
        <p:nvSpPr>
          <p:cNvPr id="5" name="4 Sağ Ok"/>
          <p:cNvSpPr/>
          <p:nvPr/>
        </p:nvSpPr>
        <p:spPr>
          <a:xfrm>
            <a:off x="755576" y="1772816"/>
            <a:ext cx="2952328" cy="187220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Anadolu </a:t>
            </a:r>
            <a:r>
              <a:rPr lang="tr-TR" sz="2400" dirty="0" err="1" smtClean="0"/>
              <a:t>İmamhatip</a:t>
            </a:r>
            <a:r>
              <a:rPr lang="tr-TR" sz="2400" dirty="0" smtClean="0"/>
              <a:t> Liseleri</a:t>
            </a:r>
            <a:endParaRPr lang="tr-TR" sz="2400" dirty="0"/>
          </a:p>
        </p:txBody>
      </p:sp>
      <p:sp>
        <p:nvSpPr>
          <p:cNvPr id="6" name="5 Sağ Ok"/>
          <p:cNvSpPr/>
          <p:nvPr/>
        </p:nvSpPr>
        <p:spPr>
          <a:xfrm>
            <a:off x="4788024" y="1988840"/>
            <a:ext cx="4032448" cy="208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t>Mesleki ve Teknik Anadolu Liseleri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Sınav</a:t>
            </a:r>
            <a:endParaRPr lang="tr-TR" dirty="0"/>
          </a:p>
        </p:txBody>
      </p:sp>
      <p:sp>
        <p:nvSpPr>
          <p:cNvPr id="3" name="2 İçerik Yer Tutucusu"/>
          <p:cNvSpPr>
            <a:spLocks noGrp="1"/>
          </p:cNvSpPr>
          <p:nvPr>
            <p:ph idx="1"/>
          </p:nvPr>
        </p:nvSpPr>
        <p:spPr>
          <a:xfrm>
            <a:off x="457200" y="2132856"/>
            <a:ext cx="8229600" cy="3993307"/>
          </a:xfrm>
        </p:spPr>
        <p:txBody>
          <a:bodyPr>
            <a:normAutofit/>
          </a:bodyPr>
          <a:lstStyle/>
          <a:p>
            <a:r>
              <a:rPr lang="tr-TR" dirty="0" smtClean="0"/>
              <a:t>Öğrencilerin yaklaşık % 10’u devlete ait 600 eğitim kurumuna sınavla yerleşecek.</a:t>
            </a:r>
          </a:p>
          <a:p>
            <a:r>
              <a:rPr lang="tr-TR" dirty="0" smtClean="0"/>
              <a:t>Bu okullar Fen liseleri, Sosyal bilimler liseleri ve Proje okulları ile Mesleki ve Teknik Anadolu Liselerinin Anadolu teknik programlarıdır.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Merkezi sınav puanıyla öğrenci alan okullara yerleştirme:</a:t>
            </a:r>
            <a:endParaRPr lang="tr-TR" dirty="0">
              <a:solidFill>
                <a:srgbClr val="FF0000"/>
              </a:solidFill>
            </a:endParaRPr>
          </a:p>
        </p:txBody>
      </p:sp>
      <p:sp>
        <p:nvSpPr>
          <p:cNvPr id="3" name="2 İçerik Yer Tutucusu"/>
          <p:cNvSpPr>
            <a:spLocks noGrp="1"/>
          </p:cNvSpPr>
          <p:nvPr>
            <p:ph idx="1"/>
          </p:nvPr>
        </p:nvSpPr>
        <p:spPr>
          <a:xfrm>
            <a:off x="395536" y="1556792"/>
            <a:ext cx="8229600" cy="4968552"/>
          </a:xfrm>
        </p:spPr>
        <p:txBody>
          <a:bodyPr>
            <a:normAutofit fontScale="92500" lnSpcReduction="20000"/>
          </a:bodyPr>
          <a:lstStyle/>
          <a:p>
            <a:r>
              <a:rPr lang="tr-TR" dirty="0" smtClean="0"/>
              <a:t>Merkezi sınav puanı ile öğrenci alan okulların belirlenen kontenjanlarına, puan üstünlüğüne göre, tercihleri doğrultusunda Ölçme, Değerlendirme ve Sınav Hizmetleri Genel Müdürlüğünce yapılır.</a:t>
            </a:r>
          </a:p>
          <a:p>
            <a:r>
              <a:rPr lang="tr-TR" dirty="0" smtClean="0"/>
              <a:t>Merkezi sınavla öğrenci alan okullarda merkezi sınav puanının eşitliği hâlinde; Ortaokul Başarı Puanına (OBP), öğrencinin doğum tarihine göre yaşı küçük olana, 8’inci, 7’nci ve 6’ncı sınıflardaki YBP üstünlüğüne, okula özürsüz devamsızlık yapılan gün sayısının azlığına ve tercih önceliği durumlarına bakılarak yerleştirme yapılır.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Liseye Kayıt Uygulaması</a:t>
            </a:r>
            <a:br>
              <a:rPr lang="tr-TR" dirty="0" smtClean="0"/>
            </a:br>
            <a:r>
              <a:rPr lang="tr-TR" dirty="0" smtClean="0"/>
              <a:t>Sınav</a:t>
            </a:r>
            <a:endParaRPr lang="tr-TR" dirty="0"/>
          </a:p>
        </p:txBody>
      </p:sp>
      <p:graphicFrame>
        <p:nvGraphicFramePr>
          <p:cNvPr id="4" name="3 Diyagram"/>
          <p:cNvGraphicFramePr/>
          <p:nvPr/>
        </p:nvGraphicFramePr>
        <p:xfrm>
          <a:off x="395536" y="1397000"/>
          <a:ext cx="856895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1B98D8D-1F60-41CE-8612-10F4AF52D646}"/>
                                            </p:graphicEl>
                                          </p:spTgt>
                                        </p:tgtEl>
                                        <p:attrNameLst>
                                          <p:attrName>style.visibility</p:attrName>
                                        </p:attrNameLst>
                                      </p:cBhvr>
                                      <p:to>
                                        <p:strVal val="visible"/>
                                      </p:to>
                                    </p:set>
                                    <p:anim calcmode="lin" valueType="num">
                                      <p:cBhvr additive="base">
                                        <p:cTn id="7" dur="500" fill="hold"/>
                                        <p:tgtEl>
                                          <p:spTgt spid="4">
                                            <p:graphicEl>
                                              <a:dgm id="{91B98D8D-1F60-41CE-8612-10F4AF52D64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1B98D8D-1F60-41CE-8612-10F4AF52D64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3FF58D0A-E5A8-47C3-9086-3E98EBB14136}"/>
                                            </p:graphicEl>
                                          </p:spTgt>
                                        </p:tgtEl>
                                        <p:attrNameLst>
                                          <p:attrName>style.visibility</p:attrName>
                                        </p:attrNameLst>
                                      </p:cBhvr>
                                      <p:to>
                                        <p:strVal val="visible"/>
                                      </p:to>
                                    </p:set>
                                    <p:anim calcmode="lin" valueType="num">
                                      <p:cBhvr additive="base">
                                        <p:cTn id="11" dur="500" fill="hold"/>
                                        <p:tgtEl>
                                          <p:spTgt spid="4">
                                            <p:graphicEl>
                                              <a:dgm id="{3FF58D0A-E5A8-47C3-9086-3E98EBB1413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3FF58D0A-E5A8-47C3-9086-3E98EBB1413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ED8F2130-81A3-4A62-B4C7-855DC91FDD23}"/>
                                            </p:graphicEl>
                                          </p:spTgt>
                                        </p:tgtEl>
                                        <p:attrNameLst>
                                          <p:attrName>style.visibility</p:attrName>
                                        </p:attrNameLst>
                                      </p:cBhvr>
                                      <p:to>
                                        <p:strVal val="visible"/>
                                      </p:to>
                                    </p:set>
                                    <p:anim calcmode="lin" valueType="num">
                                      <p:cBhvr additive="base">
                                        <p:cTn id="15" dur="500" fill="hold"/>
                                        <p:tgtEl>
                                          <p:spTgt spid="4">
                                            <p:graphicEl>
                                              <a:dgm id="{ED8F2130-81A3-4A62-B4C7-855DC91FDD2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ED8F2130-81A3-4A62-B4C7-855DC91FDD23}"/>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0EE030CA-2703-4274-9F13-58919EEDB1FB}"/>
                                            </p:graphicEl>
                                          </p:spTgt>
                                        </p:tgtEl>
                                        <p:attrNameLst>
                                          <p:attrName>style.visibility</p:attrName>
                                        </p:attrNameLst>
                                      </p:cBhvr>
                                      <p:to>
                                        <p:strVal val="visible"/>
                                      </p:to>
                                    </p:set>
                                    <p:anim calcmode="lin" valueType="num">
                                      <p:cBhvr additive="base">
                                        <p:cTn id="19" dur="500" fill="hold"/>
                                        <p:tgtEl>
                                          <p:spTgt spid="4">
                                            <p:graphicEl>
                                              <a:dgm id="{0EE030CA-2703-4274-9F13-58919EEDB1F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0EE030CA-2703-4274-9F13-58919EEDB1FB}"/>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5B682372-648F-4987-BCFB-26383067BBB8}"/>
                                            </p:graphicEl>
                                          </p:spTgt>
                                        </p:tgtEl>
                                        <p:attrNameLst>
                                          <p:attrName>style.visibility</p:attrName>
                                        </p:attrNameLst>
                                      </p:cBhvr>
                                      <p:to>
                                        <p:strVal val="visible"/>
                                      </p:to>
                                    </p:set>
                                    <p:anim calcmode="lin" valueType="num">
                                      <p:cBhvr additive="base">
                                        <p:cTn id="23" dur="500" fill="hold"/>
                                        <p:tgtEl>
                                          <p:spTgt spid="4">
                                            <p:graphicEl>
                                              <a:dgm id="{5B682372-648F-4987-BCFB-26383067BBB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5B682372-648F-4987-BCFB-26383067BBB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LİSELERİN İSMİ NE ZAMAN AÇIKLANACAK</a:t>
            </a:r>
            <a:endParaRPr lang="tr-TR" dirty="0"/>
          </a:p>
        </p:txBody>
      </p:sp>
      <p:pic>
        <p:nvPicPr>
          <p:cNvPr id="2050" name="Picture 2" descr="F:\Seminer\Liselere Kayıt\LGS Foto\images.jpg"/>
          <p:cNvPicPr>
            <a:picLocks noChangeAspect="1" noChangeArrowheads="1"/>
          </p:cNvPicPr>
          <p:nvPr/>
        </p:nvPicPr>
        <p:blipFill>
          <a:blip r:embed="rId2" cstate="print"/>
          <a:srcRect/>
          <a:stretch>
            <a:fillRect/>
          </a:stretch>
        </p:blipFill>
        <p:spPr bwMode="auto">
          <a:xfrm>
            <a:off x="539552" y="4149080"/>
            <a:ext cx="2143125" cy="2143125"/>
          </a:xfrm>
          <a:prstGeom prst="rect">
            <a:avLst/>
          </a:prstGeom>
          <a:noFill/>
        </p:spPr>
      </p:pic>
      <p:sp>
        <p:nvSpPr>
          <p:cNvPr id="5" name="4 Oval"/>
          <p:cNvSpPr/>
          <p:nvPr/>
        </p:nvSpPr>
        <p:spPr>
          <a:xfrm>
            <a:off x="395536" y="1988840"/>
            <a:ext cx="244827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MAYIS</a:t>
            </a:r>
          </a:p>
          <a:p>
            <a:pPr algn="ctr"/>
            <a:r>
              <a:rPr lang="tr-TR" sz="3600" dirty="0" smtClean="0"/>
              <a:t>2018</a:t>
            </a:r>
            <a:endParaRPr lang="tr-TR" sz="3600" dirty="0"/>
          </a:p>
        </p:txBody>
      </p:sp>
      <p:sp>
        <p:nvSpPr>
          <p:cNvPr id="6" name="5 Metin kutusu"/>
          <p:cNvSpPr txBox="1"/>
          <p:nvPr/>
        </p:nvSpPr>
        <p:spPr>
          <a:xfrm>
            <a:off x="3707904" y="2564904"/>
            <a:ext cx="4752528" cy="1569660"/>
          </a:xfrm>
          <a:prstGeom prst="rect">
            <a:avLst/>
          </a:prstGeom>
          <a:noFill/>
        </p:spPr>
        <p:txBody>
          <a:bodyPr wrap="square" rtlCol="0">
            <a:spAutoFit/>
          </a:bodyPr>
          <a:lstStyle/>
          <a:p>
            <a:r>
              <a:rPr lang="tr-TR" sz="3200" dirty="0" smtClean="0"/>
              <a:t>Sınavla öğrenci alacak liselerin ismi mayıs ayı içerisinde açıklanacak</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eminer\Liselere Kayıt\LGS Foto\liseye-gecis-sistemi-nedir-teog-un-yerine-lgs-iste-tum-detaylar-1508853844.jpg"/>
          <p:cNvPicPr>
            <a:picLocks noChangeAspect="1" noChangeArrowheads="1"/>
          </p:cNvPicPr>
          <p:nvPr/>
        </p:nvPicPr>
        <p:blipFill>
          <a:blip r:embed="rId2" cstate="print"/>
          <a:srcRect/>
          <a:stretch>
            <a:fillRect/>
          </a:stretch>
        </p:blipFill>
        <p:spPr bwMode="auto">
          <a:xfrm>
            <a:off x="683568" y="980728"/>
            <a:ext cx="7680853" cy="40324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1080</Words>
  <Application>Microsoft Office PowerPoint</Application>
  <PresentationFormat>Ekran Gösterisi (4:3)</PresentationFormat>
  <Paragraphs>124</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Slayt 1</vt:lpstr>
      <vt:lpstr>Liselere Kayıt Uygulaması Genel Özellikleri</vt:lpstr>
      <vt:lpstr>Sınavla Öğrenci Alan Lise</vt:lpstr>
      <vt:lpstr>Adrese Bağlı Olarak Eğitim Bölgesiyle Öğrenci Alan Lise</vt:lpstr>
      <vt:lpstr>Liseye Kayıt Uygulaması Sınav</vt:lpstr>
      <vt:lpstr>Merkezi sınav puanıyla öğrenci alan okullara yerleştirme:</vt:lpstr>
      <vt:lpstr>Liseye Kayıt Uygulaması Sınav</vt:lpstr>
      <vt:lpstr>LİSELERİN İSMİ NE ZAMAN AÇIKLANACAK</vt:lpstr>
      <vt:lpstr>Slayt 9</vt:lpstr>
      <vt:lpstr>Liseye Kayıt Uygulaması Sınav</vt:lpstr>
      <vt:lpstr>Slayt 11</vt:lpstr>
      <vt:lpstr>Liseye Kayıt Uygulaması Sınav</vt:lpstr>
      <vt:lpstr>Liseye Kayıt Uygulaması Sınav</vt:lpstr>
      <vt:lpstr>Liseye Kayıt Uygulaması Sınav</vt:lpstr>
      <vt:lpstr>Liseye Kayıt Uygulaması Sınav Tarihi</vt:lpstr>
      <vt:lpstr>Sınavsız Öğrenci Alan Okullara Öğrenci Yerleştirme İşlemi</vt:lpstr>
      <vt:lpstr>Slayt 17</vt:lpstr>
      <vt:lpstr>Slayt 18</vt:lpstr>
      <vt:lpstr>Liselere Kayıt Uygulaması Başvuru Nasıl Olacak?</vt:lpstr>
      <vt:lpstr>Liselere Kayıt Uygulaması Başvuru Nasıl Olacak?</vt:lpstr>
      <vt:lpstr>Spor Liseleri</vt:lpstr>
      <vt:lpstr>Anadolu Teknik Liseleri</vt:lpstr>
      <vt:lpstr>Okul Kontenjanları</vt:lpstr>
      <vt:lpstr>Okul Kontenjanları</vt:lpstr>
      <vt:lpstr>Liseye Kayıt Uygulaması Özel Okullar</vt:lpstr>
      <vt:lpstr>Tercih Sonuçları ve Kayıtlar</vt:lpstr>
      <vt:lpstr>Liselere Kayıt Uygulaması Nakil</vt:lpstr>
      <vt:lpstr>Liselere Kayıt Uygulaması Nakil</vt:lpstr>
      <vt:lpstr>ÖRNEK SINAV SORULARI</vt:lpstr>
      <vt:lpstr>ÖRNEK SINAV SORULARI</vt:lpstr>
      <vt:lpstr>ÖRNEK SINAV SORULARI</vt:lpstr>
      <vt:lpstr>ÖRNEK SINAV SORULARI</vt:lpstr>
      <vt:lpstr>ÖRNEK SINAV SORULARI</vt:lpstr>
      <vt:lpstr>ÖRNEK SINAV SORULARI</vt:lpstr>
      <vt:lpstr>ÖRNEK SINAV SORULARI</vt:lpstr>
      <vt:lpstr>BİRECİK  REHBERLİK VE ARAŞTIRMA MERKEZİ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Liselere Kayıt Uygulaması Genel Özellikleri</dc:title>
  <dc:creator>User</dc:creator>
  <cp:lastModifiedBy>User</cp:lastModifiedBy>
  <cp:revision>70</cp:revision>
  <dcterms:created xsi:type="dcterms:W3CDTF">2018-02-28T08:37:14Z</dcterms:created>
  <dcterms:modified xsi:type="dcterms:W3CDTF">2019-03-12T09:04:36Z</dcterms:modified>
</cp:coreProperties>
</file>